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4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6290-315B-47D3-86AC-D7303220999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87412-F000-4F5A-8A83-8378B9523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6290-315B-47D3-86AC-D7303220999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87412-F000-4F5A-8A83-8378B9523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6290-315B-47D3-86AC-D7303220999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87412-F000-4F5A-8A83-8378B9523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6290-315B-47D3-86AC-D7303220999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87412-F000-4F5A-8A83-8378B9523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6290-315B-47D3-86AC-D7303220999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87412-F000-4F5A-8A83-8378B9523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6290-315B-47D3-86AC-D7303220999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87412-F000-4F5A-8A83-8378B9523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6290-315B-47D3-86AC-D7303220999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87412-F000-4F5A-8A83-8378B9523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6290-315B-47D3-86AC-D7303220999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87412-F000-4F5A-8A83-8378B9523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6290-315B-47D3-86AC-D7303220999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87412-F000-4F5A-8A83-8378B9523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6290-315B-47D3-86AC-D7303220999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87412-F000-4F5A-8A83-8378B9523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6290-315B-47D3-86AC-D7303220999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87412-F000-4F5A-8A83-8378B9523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96290-315B-47D3-86AC-D7303220999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87412-F000-4F5A-8A83-8378B9523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 descr="http://t1.gstatic.com/images?q=tbn:ANd9GcRzJwBeAVzrNkus5jcVPceCGwlDTOGYGxJOYhUuwlw6R1OFbfX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152775" cy="1692368"/>
          </a:xfrm>
          <a:prstGeom prst="rect">
            <a:avLst/>
          </a:prstGeom>
          <a:noFill/>
        </p:spPr>
      </p:pic>
      <p:pic>
        <p:nvPicPr>
          <p:cNvPr id="1030" name="Picture 6" descr="http://t1.gstatic.com/images?q=tbn:ANd9GcQnFBo8edVecRr-WEep46kz6xycXv0Jetce8rgkbnwOgT7uW-E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19200" y="1676400"/>
            <a:ext cx="3810000" cy="2345297"/>
          </a:xfrm>
          <a:prstGeom prst="rect">
            <a:avLst/>
          </a:prstGeom>
          <a:noFill/>
        </p:spPr>
      </p:pic>
      <p:pic>
        <p:nvPicPr>
          <p:cNvPr id="1032" name="Picture 8" descr="http://t3.gstatic.com/images?q=tbn:ANd9GcRC_Suuhe7BFYTIjEtXQSjX7GfXXY3z1KCZ0NhBwGCUGz1hmp2BU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0"/>
            <a:ext cx="2590800" cy="1762126"/>
          </a:xfrm>
          <a:prstGeom prst="rect">
            <a:avLst/>
          </a:prstGeom>
          <a:noFill/>
        </p:spPr>
      </p:pic>
      <p:pic>
        <p:nvPicPr>
          <p:cNvPr id="1034" name="Picture 10" descr="http://t3.gstatic.com/images?q=tbn:ANd9GcSzej5HONuMHjetQt77vWk5jJEEbzGqlM9afYE9KxnUA6QUJZJ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0"/>
            <a:ext cx="2466975" cy="3305176"/>
          </a:xfrm>
          <a:prstGeom prst="rect">
            <a:avLst/>
          </a:prstGeom>
          <a:noFill/>
        </p:spPr>
      </p:pic>
      <p:pic>
        <p:nvPicPr>
          <p:cNvPr id="1036" name="Picture 12" descr="http://t0.gstatic.com/images?q=tbn:ANd9GcTZcrq4I2seBKTYQ_RmvIyqsVVlJ9f6aSY-uFfEMYGYw72o0bb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2800" y="0"/>
            <a:ext cx="1828801" cy="3733800"/>
          </a:xfrm>
          <a:prstGeom prst="rect">
            <a:avLst/>
          </a:prstGeom>
          <a:noFill/>
        </p:spPr>
      </p:pic>
      <p:pic>
        <p:nvPicPr>
          <p:cNvPr id="1038" name="Picture 14" descr="http://t1.gstatic.com/images?q=tbn:ANd9GcRLU6Wac2l6lJVAs2K_OmXyJyTjyQI9SR6PY4B6LF27k1MAQ29y1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1219200"/>
            <a:ext cx="2362199" cy="2133600"/>
          </a:xfrm>
          <a:prstGeom prst="rect">
            <a:avLst/>
          </a:prstGeom>
          <a:noFill/>
        </p:spPr>
      </p:pic>
      <p:pic>
        <p:nvPicPr>
          <p:cNvPr id="1040" name="Picture 16" descr="http://t0.gstatic.com/images?q=tbn:ANd9GcT6mtzt4AMAC9SmKEXi5iKsKUSeaqRIEea7Re6Uo85vm5iunVWG5w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228600" y="3200400"/>
            <a:ext cx="2971799" cy="1866902"/>
          </a:xfrm>
          <a:prstGeom prst="rect">
            <a:avLst/>
          </a:prstGeom>
          <a:noFill/>
        </p:spPr>
      </p:pic>
      <p:sp>
        <p:nvSpPr>
          <p:cNvPr id="1042" name="AutoShape 18" descr="data:image/jpg;base64,/9j/4AAQSkZJRgABAQAAAQABAAD/2wCEAAkGBhQSERUUEhQVFRUWFxgZGBgYFxgYGBkYGhUVFxoYFxUZHCYeGhwjGhYVHy8gIycpLCwsGB8xNTAqNSYrLCkBCQoKDgwOGg8PGiklHyQvLCwsKiwsLCwsKSwtLCwsKSwsLC8sLCwsLC8sLCwsLCwtLCwsLCwsLCwsKSwsLCwsLP/AABEIAMkA+wMBIgACEQEDEQH/xAAcAAACAwEBAQEAAAAAAAAAAAAFBgIDBAcBAAj/xABAEAABAgQEBAMGBAQFAwUAAAABAhEAAwQhBRIxQQYiUWETcYEyQpGhsfAHFMHRM1Ji4RUjcoLxFpKyFzRTg6L/xAAaAQACAwEBAAAAAAAAAAAAAAADBAECBQAG/8QAMhEAAgIBBAAEBQIFBQEAAAAAAQIAEQMEEiExEyJBUQUyYYGhsfAUcZHR4SNCQ1JiM//aAAwDAQACEQMRAD8A7WTFMyrA6nygZMqFKNuY/IRfLw1avbUR2gW8t1In03Fjsw9XjOquUrQqPkGgjLwxCdvjFqJfSK7WPZnQUiQo+6fUmNCKVWhLdhaCJSBFRVE7Ns6pSilCYtERUuIlcRx6SZapUQeMlXiCJaSpZAA/UtAtPGNOVZQu/b93gbZUU0TD49PlyDcikiH80fPC3N4sAVlCQf8AcxbrlIjLU8Y7oTcG4O47ERRtQii7gGBU03Bjc8ehUKaOLAbgRcjiTtHDUJLbTGhC4n4j6wuS+IO0E6KqzgnaLfxA9JFQiJ1oA13HFJLVkVNcuzpSVAHuR+kUcWV5ErJL9uYoJ9NVfIQsy8KSgpmKTzAujKQzgsCSNAFfSADVO/yjgd+v9oPISpoTo8moBAILgixitRhNHEKFz0y1LWn+dSXZ2AAbbQOflDelQIG/eGEzB7A9JYG5FaAYqVTnrF5EelNotVyZjZQ6+hiaaxY6/WLo8jp01yKgteNKVPGKUuLBMaDAzpqj6MUysKdQGjz8+DrAzqMYNE0ZcIx5E1rmNFHixmXVp/miAnA6GLrlRujOKETaJ8e/mYxeJH2cQSUPEvRLRKSVKIAAcklgANST+scc/Ebj+YagfkqiekJYEAZJYUH5gdVguQQobb2Z9/Emcr8hMykhlIKm/lzXH0jinh2JUHDn+Ua2TYXs0AxsH66EuUruNnD34uVcoq/MlE9ALM4TMST0UBzBzoQdNYYK38Z0pkky6dQnFmBIUgX5nIIPsgxzJFMgD2QyiB1LODzHZwX9Lx8qrGUgc4YqZN9SSAb7MPjBNvN3JoVVTtXBv4iSsRQq3hTEFignV7gpO/ltDCuc0fmekSpK/ElNa7MoEF3Ytv27Q6U/4ozkygmoSFKGqknKprsVp0dmuD3gbBu5UidVqsXSkXMAa3i3+WFQYv4wzJVmHnEpNLmupQSPio9kp1J+UZ+TOR9JO0AWZ7jteqpQUqUQBf2mD7PC7SUExBcLQT5q+pS0G6oIJ5lZUjRIIJ8yrr5CKE1MliEAE/1Ob94x31BJJXmHx/F82JRjx1tHvAlZVVCDnIXb3rqHxFmg3w3ifjTUlTCWAVL3SMrZn7EEfGNQrkIDZRdnI072i2lrZCcxSlLL9tgxUPg49Ir/ABRKbSstl+J+LZdBuqrEaJFLLX7rBwXDMzCwZnGp8zAaqrkpqPDIKQQnK/caW72jHQV+SyJtu4t9bRvpcbQkjx0y5jF7JLpP9BJ5f7QHFkYNTHiLabUIjHxBYIr/ADCsmhV0hiwySQi/WF+Tx3TboX/+f3g3LxRJAWggy1BwCz2LG4PURr48uPcCDOORSOJ9jMtRSChZSpLkcoIuGvCIqnnyUqzpClLUSFEl3fUBmNoauIeJTKlZpKM6z7pLWHdrnoI51XcdVs1QDZQbX1Ho0Q2PM7lsZ4/f19vpLLjGRbqG8Jw1QU6rXclRhypMVQEt4kt9gCR9RHKPCmiepSp01UoMXUAhJdmClE8tyR6CK6niOXKJCQZq0g5mJyJILe0bm/wfUw5j074+iJcYSOJ2enxRKtY2y5wOhjlXBvEa6mUpSgApCspY6ghwSNunpDjR4idzBw5BowLLRqM7R5lgBWcYSZH8VXo1794W6/8AGeSDlkyjM7lWVI9QC8GJqVnQxE3fWOaj8VJqhyyE/BZHxJEVTfxSqPdlSfNSj/4pgXjD2M6dRC9lfHb1EYqikB9k5fmP7Ryat/E6tUOVSE9cksAf90w/Nobvw84jqKsLE/IQkAhSWzAksygLEG7EDYxRymaldZK5Cp4hSsSqX7Tt1Zx8YupaoZQIL5Pv+0QXgiTccp+XwiMOlGJrWGbNvFGZBOj7xohNkqQWIirNDW6SMdjiZMXXnlrlqHtApvcXtHCMZmKk5kFLHMNUqGgNn01L27GO/wCJ5VOpCkqHUF/p5xzvi7B0zg+YApcmzp2e3XuOkY+nzfw+TYx4PrGWUZVsdzl4xKa+6k2uxt2Tp84LU0wEIQVJzFN3Gm9yWAcRQinS7F2vdt+wcdtdImyZjkAslhpZ2jdESm+TNEsf5eUh3ckljpYGxAs1+8VVcwEfzbJYhIZyCpnZtAPXtFC6ttFcodieXK72VYfLyj6dRukf0sQp9Xa7/oDtHXJ7lnD2LmkmKK0lcpykgHL05khWsN2M8RIWEGSkpSUOSpOVV7sR0HzhJUhNyWUBYDUufN/swWkZjJQTum3MFWClC5G9mbZoztcilb+sDnvZNCakqJL3OsWADrrA5Ko1yaZRvt1OkZZx1E5eKizO4jDVpIOdBLi7bHsRGxkJDPmPRP20VonasG+Z+ccoCmxLDiToc0wBWnnb5nWCMooSWXMB8rwMM17lzGIy1uyQ/T9yYjww9+kji44U0+TqhAN2dWj+UGsNxYAhKjfSws2tvWFXBsKKUhSzmO3QffWGjDhLTMyTgQSLN7T2ICUtdSrC9rwPEh8TymW3+gm1VWVklKHvbfsDewjPKKQkTMiAQSC4OYEWuxDRoQDTy5SJrhS13G6btcDVwHa+h7RVNxuXIo1BZDrKz7zjKoC+5ukAA/pGqmI1RY36iSpa6ED8RkVEtCgQgZm5g6CvVLn3SA91BupEKcjAJtZUGSZqZZZ1FabqUGdyLlhlZz3GsFlY7KXKCZb5ku/KQSX+gBELGMVBMxK03VKUkh9wCCxboQPQmOQsHAPt3GceR0YKwoxlqsHVg2SYqplKC1pzSUhXiTU3B1DAByXLeZjyb+JcsKdElUwguk51SgLagAHQwt4tIm1c9U2Zy+Ic3vFPZINywjJ/hEyWAqYhSASwzDKS3RJu3eH1Iq4Z1Y9iEMe4hn1q3mlk25ASzDTMSSVba9Iy09HMsJaUjuosPgHJjTKlDzNnaJza4JskEnokCF3ysxlAJcMPU3PMJPwSPJIdR8yRFC6AMT40tTbE5W/7gWgRWVMwkhRUTo2dWvTLpF8vCVCWpc5RRLI1OqjsEpOrfCO2Eck/iQfaUV8iYBZBbMA+UfJSbF+oh0/C7jRVLM8FcsFE5acx0Ug+znP9IBuIVaemXMyhI8KWj2QbkE7nqs/LsI34fJ8abLp5KhLClJSpQGZSi9ytQ90drW3gl8VKET9G0k5KwFJLpLsRoWJDg+kaVzYD4PTJkyZcpKioS0hIJ1LbmCAU8GVuJMkuWlQZXxgdMwsvY2je8WhPlE8GSCR1Ob8OLlgAIASR7QygEaOFNr8YF8RglaxLlzHfkYBQWHDnl9mx3fprAWvrjKdCp2YFyl0AzjsxUkubE9B1MY6jFeeWkzVyy182YObOwCiAR5vaPPDCW5HIMaTKUPtAdZWJK3UVAjUMLkbEG4L/AEimlqc1iBluxbQvubgQexCnl1SpipqkFRy5FIUc2hd0tzdD9YVq3DjKWU5itBYuHS+9w9jcxrafIAAtyHYZDuE01BQoOlT5tX5bbM/bbQ23EVVFBkDoIOb2UG409p/XoNYw1STcSyfDJfLvbQltSzwW4W4YmVBK1KMuUnVR0JcWCd/3hvxABZlAjE0BMFKZi1EFI94taxG2n28GqKSpCSC7WN2Icu4HbT1MbMRximpCmVTys5ZzNmHMTs4To9vSBH+NqVMBWp0kNf3XNraAONGhfNeRDQ4nZca7CoNmFZclXuoTezqL/ABv1jUqiXYrL9v7QwYFwvnSFzCW2a7jq/3pBVVFSyBmnrQk3bxFM3Rk6n7tCLYzXMzqifLwlZAUEljYHu338oJSOGVMAfix+EXTeN6bxCiQhcwp1KnQgDSxId7toINfmZikJU9MhO5M52F7qKmFmhfYRwRI2+kEVXC+QEoSVC2Ulg9hc9n/AEiOH4aHuBbUgW06bCLsLrBWzZiEzQfD3CORYVb2n0He5hhGCqQU5wnIW7JA6qv63/WIZCWodfv09pJWpkpZkuWFP7CtApIu5SQxLhJJD3sw1LwKxvGVKWlahzggizF0nlZrEWGjRvxfEVcuRKAlPsgh0l7KITYpBu/ppC1VKZs5Ylzr3Pe3lrBt1LtBgz7CX1fFAlTfEmkqVNz5WGcywTzG59pjlHrCzjWNCYSEk5E+wCSSBrr3Jfz6wPrq4zFZZgsh8jWAdTnzfudtYyLVl00J1bp53GunaNDElIB6zVwoE5E10c4pBUCxY6OPn8YjTkKUl/eIfytEaYZt7AMR16367xowXDCqcxJd8rBnd/dB17CKtQuTqjyGnS6enEml8RCgTKUjP0ZThhvexv0ZoUcYxYLmupOcE6F28gdoZOIcslCkoKTLmS1JcKHtBQuCQNx8m3eE+oQlZGQgq3Ave+gH3rFvKOLjGPIjjmVqlpmTytIQJehQkl0jUBRN1m7EwWlSAQQkiWlrqAAPkDse8DMPwMglZWkFjylxofKC0wBEtJUDnKmykpY2cFIBzFmLuG0gGQc2Is9bjUzmZJk/wZOeZokqBy+ZJuddtesa8M4fXPmg1CgZhFnDBA6IRoPM3aB/+N5fZUB3Gvx6x0LC+RSew+eX/n4wIttomQFvgTnWPTcgyZClRcBABSGFvaIuPr3iXDUsy1ZvePT946NiOESpspUsISAcxS1mWolTgl2dV/U7RhoOBzLutaTpYAv31ggyAggSGxkRjwDESpIBdxDDKmQGw6bTU4ClqZRLBJ1PkBrq0aDxCpZIlSSoBi5GUeRUpg/YQ5jU7bJgeoXJbX9okDC9WGpmyyFGTJD787jcEaFw8KFbhsoTFCWtctLlkoK8o/0sdCb+sUbLtNAXCql+sSqyeVBJTYn3jcOSzJJsN9j6RGnwMzFgqGdB5iyr5ttS+gv1aMWHy1zVploW6QQSSOUaPzCzNb06Q5V8tSUNK5bls5BFyx7ev7xnu3g0BCKoc3FDF6dppMsTEIUsAhJN8ps2a6bWtu0WKShOWWoKAUSAVlyNGDt0j0SaiZNQoMSkhiTkQFPqW3HU9IvrakSUBK0y5igcwK+Y5mF3sWcRfcfKOz7StEHiYKjCCk2EfTKqZ4fhKKsnQW+kNtbiAXKklSRe6jmfKjKTcszkM23L1jCKDM9tLf3id/vGN5HER52Fp2UQOhH6xSglKV8guGG7b2J37w6TsDfaBVVgpENJnPRgjXYmLCcQEpKQp/aGVlKAJ6KSCxHpB6owWTOGeXyk3s58/gbQuzsONvMG+zGDk2vkSZAAUsTsqVEAOkOS4J2JRlVZ+hgWTGcg3YzyIHIm9LHYgj/DRJmAzS0s6qSMx9AGijE8TSCUScy5YZsyiztqEnTVm6g3jdVVwWkwBUkBXYwTCdw845lMWVlH1jDwdxuqjWt05pa2zpIuQH0OospW4jsmEYnLXIBkq/ylB5Z1yuHZj0J37jtH5ynoIPeHDgbi4ycshb5SohJ2BVfK3cg9nMdnxcb1/Ylcnm8wnR8Xw4LDA5Vi4YWPl+0LdVg6y7LCuuZJTvZgxB+UH0YuC2ZykgA8xBSzk5SPk9+8UVcvMAwUx0USPQKbQxmUT8vf6xYrxYiHj2EGUMxSnmFzYmxfbTzgDTK5rgkdg8N2PrUBlVoLdw/1vC4uWqWSHBcm407g9Ie02Q7abuO6fKKppGjTzqLKIY6HQnQkAXDPa214PYMU8ylahgnlzXfXtb6QAmJzAEWazj6kPr37QxUCUpylJIcOTqQQSL2Z7adxF8x9YxlAbGR959j00JRKQtIOVRYO9y6j6vAxdYmXOJy2CnYEhJBYt5MWivGcQyzE5UlZDm/qz+r6RLC8PXWzXUkS0JASpSXu3uh9VX9IvjKpj3N1J0ilwEAsmV1vFis6vBGQGw1JCSoqypJ0AJ6bCLOHlVBqZa0SlrPMCooWQQpBBClAWF46Hg+CSZIaTIQD/MoZln/cbxrqscnSlcqyD0H20AfWIV6NTXT4Xkby2L9op8M/h0qbXIFQsJRLyTFSyTz3JCEqYcpKdTfUd46XPw9IJILgE+e7QlTeMJwqZc2xVlVKV0KPaDjsXIgz/wBZTVa5W6MG+cAz5UyKLY/0/wAymH4bkGRl4tavn3FiEETrxvRWhSB1FjC+OI5RPMnIewt9bekRl4gAt0qBQdT/AC9CRCRDKfKbl8ukdASwqpfiPECJPMskc1socksSws40e3SA07jaomctPKWB1WW9cqRa/eCNRLzF/DSq7hK1ZOozEsS9/Zb5vBbDqSYsckpKUhhyuw0OpAc6bRpacAqFY3MfMDdiJU4Vk4tNWoP7qHA/f5wVkT1SUiWZhSU2bpvBytwmeqaUU6kuEgTVW5SS4SlT6tra1ohL4EW3Mq+93v5veCkMD5IC/ec6wRISgrXMASFXDlyQHKiLAAF7P9WiVVUTlDxEhSgoEhSlBITzakE3caBvjFBw0BKZipgeYElXIpYJVma6T26XeN2J0k8hJCgbB1c1iTozDLt5wsxBPUv16wStakSk5gpW4NwALuB3uNIPcN0b55s1B5gAnOyrK0ISHIIuSbPa1zEfzWVw3LLTYEhzcMC1je5Gtoz0uKhRUEqTzsC9iU30Y23dmBs4ijm16+8upIM34isk5ELSgFikhLgsSBllA6s949RSflgvPNUtZASpS+VKBylKUgnViHfR4D0tSTUJOclSlseYvktmuwLMBr0jegCpmS2TmlBeVYV7IGY2WruLsC8dyVq/vCAj2+0ZcGXKVTBYAmi7qBB5nH+W76gEE+cUYnTylSipSClTOySDva+jGLccxOVKWlKhysMgSlgSkEqZIsAAUjUHbaFmqxRVUMiCQorSxLAhIF3L2YszbPBOQKX8/rK7d3cGTzLBAm+ImUVB1JCSWLsH9nUj4QP4iSAiUxKgpAWgiwuSlQKfNIv5wwz6pCVzKdZTMCeU2LPuLX+xDPT4HSzKNEuYhLoSGWynGZiHLGzGxfbaDYs2xKqA8TYKM4yiaR5HaPpsx4ccX4BIJMpQa7bi3QiFeswWbL9pJ8xf6QwmRG5gNwJuYZanLHewjTVURlKQXZQZYs7EFw+3T4xsw/h9XiJK8rMpTBSdUMcqnsPIO7ER7iCMwBLnufOObKN4A6nbhce6SSoo8YJOQoCyBdrJ0B1YkadIskVhQAyiUl2S9iNCG+/lF3ClW+GharZXlhhsgtro7NAbEsTAUpQINmTuA4Y2buTCHhbQFMV5U8TZiyEKQGDu9yRbpZh07wsVhayr7W1HeNsvEkgJKV5nTfZzcFvRvjGWpUlsyiLaBrnq46ftEorA+aX9ZmTJJdhoL9x5Qx8OURmyJyWulJUk9mLp9C0BErAWlmDHY2v18obuG6pEiec7ZVpIB2OZswO1wH/29452/wBpjOHIflihh2Epq6kS+YLUDcMyQBmcgi9izR1fDeGJciUwDBA2uba+Z/WEngCXKkVNRMmzAnlyIJOqisvlbWyQbdYbsR4op5bqlTFKJSzAE3fX5QYqGXnkTZ0jLhX5qJhCpqpUtAKC5UH0ZvN94UcUxB3vA6s4gSslyoeaVD5tAaorwSWUD5GM9/EfjbQnotI2nHWQE/zEvq6zRtiDr6P842UeIMNXHxhcmzyX++/6Ruw2UpWYBmTckskAeZOvYX6QY4j4XHpF3zph1/mPDL+RdfiGKivSAVKsB9gDuYlLrTKSHAzqZTa5EnQd1EanYHvYepGXnmD2CMkstdZfKFMbluYjYBtTEEpW2aYFOolydzvEBPDW/U/iQmYa3Lf/ABr0P+x9/wCQ9o8YVi3jDlV4a9Af5SfeHb6Q+0HD8sIBUtc0jUqV02IFmjhdPXKkqzJMdV4C4rExpatTYA6t0+9vKD6fZu8wiHxPRlB4idesbpMpKQyQEjoAB9Im0ZwtiR3i8LjRBnnZwOVTzAUeKoSxkVbMM2XMcrob+YkX6DrFsiQVJQUqSnMUglT+8kpDkOm2YbdCNIrrasFGd2ChewUWCkrGofUPbWCNMyqeVYJAQkqe/KAElRBLhOhYxlBgVLHuNbCGqalYJTGULlZDuARmJ0JI0FwQIFy6GWmcEy5coqKmu5LGxye89nc/KI1GNykTDkSlQQk5gkKSLkAuSbgaW67xqWlM1Et15SsOUAMGDWEwMczHfvAWUp2eD+JwN/aaKGsTInJR4QKQT4ik3UsBywDAs7jXo8bKtYzpAlp8HMlSikJJUGYh0q6BQdtR1gFNyhcuXdkrSFOebLd1A3NiHa9+wglh8tal53YF2SS6tUuSkDRvdsTctvF9vl/fMr6zdi2FCZLE7OFBBOUAOhKbMA4ewDb+TQGpcTkJQhHhk3WVZZUuxIAszE6XboD1EFJiHkqCxyqJIVmIaxSpMtKWO5uXHnCRj5TJGRClqUUsVLYcpfQAXJ3V+8X0rHcVJ7jCC/SY8T4hzuhMtKEXKd1AqsVZtSSw8oF0+IrQXQog73LK6hQBuDuN4+IzO+0eUlHnWBtqdiwuW7s8aoUASPoBGORxUpgpJyk6p1GYb+X0eCVPjMuawmDL1Ya3+veEXKAsMSEn4jr6dOwhgn4atCZZYFKh7WZxoLjtCeTAg6mXkx7TUJTqMZgEzkpCr5blr+yUhyTaBFdNlJzZphmqSSAgDKLWdSnsOw16iIGtKCSkh8qkjs6Slx3YmL8EpJISpc5PiJLAAFikvrvfTWOxYDdk8S2HEXNS3D505Mnwy6EE50ovqQAT2dgWO7xjqH3hhpJEualWaYoEJUwyuVFn1e3R2722VsUqU51BCllOzs7d4L4JLbhGs2lC8qZWqoIZKSw+3jybPOju3eB6sxS6SSXL/wDEUeKXg4xRcpXcKyqo7w3YbNE6TlJOYP8AEffzhCSojb/iD2AY2JJW5HMAwPUMPS0L6jDa+WW2evtHn8P6YJnTioqSSmWxGzFYIbcEEH0h5qeH5Uy6gpQ6lah9DHMOH8dSqcpKVOSkn4Hr6mHikxtWVrnt9+kKplAtcg5no9JjdsIZT7/rAGP8L+GslDpGznP8yH+cKOIYWXdSX8nPyN/gTHSKzEgsHNC9XSwdIVfUFHtDx7R86HFmWsi8+44/f3iOSEWftcFQu4tun1idWkiWmTmzFRClPo5SGA3t9VGGSTTDMXAL2Nh7NydfL6wMq8DzTSRYpPMwOUHZPUltWEPYtQrCzxPN6nSvjznCltQl1FTL1WFEJc2Qp3O5LWe1v6QItmhRFgtu4P6gRtoqTkZAQCHJOTxH9FEfv2jNV1U4XCpSv/qCf/Ev84G4RjZMe+H59SE24wtD3u4PnqI1BHpFuD4uqTOStJuCD84qn46o2XLlv1AU/wAyYrRiOYgZEADs/wAyYkYwOprDPncVkxj7NP0BRVvjITMHvpB9d/mDGwGFjgfMqllqKyUsoZcqWBCtQoB/QvrDOBDiGxc8hkXa5HsZw5apc0BAIAHsi1+14tOLeF0U558yspIb+cBw3QahhaK8RwNQDpcNAOZLm5gnqQNCdS2l4zEw8ij9oyGDCasPr0TSsqSB073ubwSRUICgSVEODZncbuTp+kMf/ptJQj/NWSsMS1gRuGf9z3gWjhaWicFTEPKyLAzaOUliW3Gx8txAsnh7+yIVQQsqrceliZ4xSArRBY2LH2WIv0O2se4fW1E0ESBM5iGBAdLuSApxaxLl9Nbww4fh8uZTykzEplyAOUOghXMwJSbuognMdY1HFKeUyEp/hkJBFnACXc6KDWP7xQMoXbf9ZfwrPUVscxKYJZC0rQvLyqYsDoHUmwBuO7wiTJRIcl+p69b7n94ecemKqp2SSZiZZUnlKyUBXYOz3iFVhdPTEJymdN2Tfw0Hqsp5ll75QwvfpGjpF2pZ/f8AKG28VEwYWpgWIA1JskP/AFaE301i6XTAS1qSFH3HAYaOWe+jdNYni+IKWrm2sBsnslOiRfQRTVTDLkSxfmBWX0LmzDyAv3h29w4lKCGD0s7fWNSZi8qUpUVIGiSSQA4JAu48u5gYZjmLUTSPKLlYoxVuCJaukWoqyJJADs4zAeTupuo6iPE1C0DKQpIN2IItcOxHzi2ViKkkCxuA5FwN2Or94I8QyvEIKZgVlBTcKfXy9b9YGWKMAejFx/pt9Jlwutsx7/fyHlE8VwUoCS1lJJcXvcs4tYM/nA+lkqSq9/8AkQ2YfVS1SFKqVWlLBSC7HMlQUHSQoWSghtdIMtXxHAd6XEpNIUupww1Bt3YPuz/CLpSQrURmxKtzqVlcIckA6+sXUEywjn6uCRl3FR1PlTHcK3L94yFFyXjRUpYtFDXaJErkhvhGU9UhlBLE3Lt7JcEjSzx0RMzQg2a3S99I5lgkxl/H6GHyhrgpIADEITvqwCVMPME+sYuvB33PR/DuMQm+sqAwb1MDJtU0eVM6MEyZCAFm5uoBUIU80cy//jGb5KA+YEZKOcw1vqfM3jLMqCEqA95n8gXb439IyCaRDO3cm2KrpwmV8vvX4EPfnyg506+8NlDoe/eJYmhMyV48rZsw7Etm8weU/HeA35y0bOHcVCVqkL/hz3T/AKVKsD62+UFwrQ2mIavFsb+Ix9jv/wBD1+/tAlUXj2lOoiNRKKVqSqykkg+YLGD3AmECfWSkr9jMCru18vqQ0GPAqEyOqqX9O52PhyhMmlkyyLhAKv8AUeY/Mt6QWBiRTHoEOqu0VPGsxZix9YBqcHSsXAhVruEyJqFIaygTm01+cdATLjJikpQQShOYj3dHG4B6wrkXi6k4zzBNXQulIJWpKnTntmBAd3AZix10dngbgGFKlz5pUoTJTWDEl9AFAggfHa28V0uNKUJiEpJILN0KtAxuDaClLTiTK/zVnOscwewa7DqXjK3ea6mrRC1fcD4mqWJozoBRLAJSDlHvM6RYhzcf3gVi6VInOEGUmYgFKRbM9hlAsBofPzhuocQdTIBVmOXK2eze0e2vYR9i3DmeYhYWkKQ4cpdkl2ygHUFwHPWL41sX3ODhTTRSJMoZEMJpDEjSWDsD/MRqrWJGlly0ZSlRmqIDuQ3VXR9PIA3jXhcmXLChOzeKhQJB0VcKDKa4PbRmgbiE/NmWsKRzOkENZrFzcgwy+pZflheG/fcVMQwKaqapISVWfMBysS2p8x3gbjk5KiUoLhKQkaaJtYDTT94bTWhaFlL59S55SLBsu7sNYDyaSQJZTKlhUw3Cr5gp7AOWy/0kecMYNRxTfSCyWYm5oh4nSGZHD/MoFI5Euoi6Qo3yg6O5Fh0jDUrRLBYB+m/9ocGYE0BMxmN0JloJLzE+I6Uu5O9rsB1PyhoxLHRMGSWlLEk9HJuYTBVqB1fsd/OLhKVNWTo5dht8IjJj3Hc3QnDH4jUeYz0GEPJnTS3KkgPubOANSQ4/7oWK2tvl1ALkPYlmvBtKa3w1SkLn5Sk5kBasqhmFsu5ciw19IwL4SqQnMZR8jY+oO8X8bEAPMIy4cDYBAk5eYksA+w0HlF1DMYiK58tSVMpJSehDGIFUG7EUB2m5srLnX+/rEZUpvOMgVFsuezR1cS26zzNUk5Dfe4g3IrgLHTXyPb5QDTMCrmJJqDpsNPWF8uEPzNPSao4yF9I2prwsXN+ux8+8VLXAWXUA9vpG2VUEaXEZhwV1PQ49TL1qipUe/mAe0V5gdx8YkLUKcymeKMVKMWKIZ3DRnXUWsPjBFUnqL5M6jszZiVYJkxUw+8xPdWUBR9SDBfgnEAiqkrUWGYNZ7Pdx3aFZAzEPfrt9IO8P0WaYCNdE9Bpcv0i+SkUk9zKyPvXaOFE/QcqoeNGaAOH1TgdhG8VUMB556bAI9KLRdOkse0Z6qSVIIGu3nE5AQpoczlq+YqYxSSRPUSVIUZbkgMFDN/NpmB69YEUiVLSrLLK0BWVzqWSPZfzGm5jXU4bPmTDLIYh7nRtNYvwHBJlIVzJq35SEJBJykm6lDRyP1eMG3a3yLU2AUUbVNmCeHaieidMKZSUhIGbOooUDcskAMdo1TeNVFeTw2IdySxDdveitdeipWUJUUMQFLGraFn1J6doBSPw6q/HWo1CdTlcZiQ5AzJsBbo8XTzqOa/vOZRdsJTjdWqbUyykEKUQC19wzSx71zZ7sNI3cU1cuUfCKSks5CmuDbXfS/QxTSUsykm+JOVJzSzoSolQdiU2s6RbXXa8HcW4NNVdLZFJKgopzMomw6sxf4xaqpZzMOPaIVDRKXLWuULXsCNr7nRo9wWlR4ZXNSSpZzByUpSm7aEEnX4w30fAq5MpSVzUpUpwMocC27sbgC2zwrYvJVmTJRmWpLK9nQIIBcD1HqIPu5KiV75l2NFXhIQhLIu4AbLbVhoLvfpCUEJGifjcx0eYqWumStQIUcxvYpYtp5/WE3G6ZKZhVL9kh2Je994Np3AYrFsmNvmgCoonIy2h44KwYZkoYObqJ29erDSA+D4fnZZ9AAX18o6Zwtw0oHOoZQbsTc/H9YX+I6sBPDuPabAEQ5H9eo0YZhiQAwBPl8YsqZCVcih8os/MiUmxfsB84zLrs6nCT6CMBgu0e8qqsTfpF7Efw4kzT/S/slII9OkAsQ/BqQocilS1dRzA+aVH6EQ+TqxSQLMNXtt9mMc/ESNCD2i6avJi+ViJJw7+6nHsW/CyplP4akTRt7ivgbfOFKtoJsk5ZqFIP9Qb4HQx+iJlQFpIPpArFKWWtBSsAjuHjTwfGcg/+gBH9DF20i+k4M7RqlKBABLNB7HsKliYcjAHpb0hemycqmEehxZlyrYgXwNi76miUb2ghI89h9RAmXrBSlNifvaA5hNPRuKqa/Bs/ez/CIrD3bUfOL5Rs1ooqFsGhcdx0tcqmhnGoJeIFIIA+QjyqWzP0+2jPnJ2YdBv6wZRxFMjAGppBGidNB66mG3h1GUW3haw+iKiCQQO8PeAYe91WSkOf0A7n70gOUgTO1eby7RGnDqtkgHUwUTOhcE7Mp9toKS5thHI3HMzY+2IYxnKGi5cpokzhj8Y1CLkzNkBgVjGGZgSFFOaxDPdmt0g0UNrGXE5YKGUzd7XHQ7GEdVjDYzcNhYhhUTZOAyyPDkhImM5WVEMf5iOg0sIIykJpEBcxZWr2XGjtdt/UxCROKSsJS6S3M4fUOH1gRxPjxSciU2Ci3kHH6/WMFfKt+vpNUgsdvpNmEVyZlRNUUpCSge0A+pDDtdz5iKqrGvClqSksEEs1gEgcqR0tAihwyfMImoKEI6k67MwFhrGNSZiwpCk5gFE3LJJBAYKOr2sDF/NQBnBV3WJbjXF6ZySUuLODcEPsSdYswWWmaEqBTLWpOXxAL5TcpJ1LnvAOswPxKxEocoVdQNgwSWNrM4aCWJYWUoEunWFm+e7AACzKFgXGkEFKe+5LUQAOIE4kUuVPmJnLQQCMpSeUpYG+79b6xWMMTOGUy+dbEZbBIbUnYm9o3YSmTMSRUEkuRls+hF31vDXwdTyfDUCp1ACx1u4djazAa2cQXftWk75llTdZbofmWcIcF5OdYsByjYQz1KEJScz9gCw87ax7OxUJ0JSALDr6wEn4wFn78oxcubGpseZvc9fb/Mn/AFMjbm4E+m4klLshOm7k/WI02IKL/RvpFaKIqMFqHDUix6wqC+XiEdlAk00SlIdQPwgPX02Rvt4ZaioKOXL6ubQqYvVKe49IPnxIgAXv1gsRY8yrMWMBccrciCSWtBmQHS8LPFc8NlO8U0y7sgBhVFtUTpi8xJNx06mMCaILFxdyxjfUywwHT9b/AKxOmkx6/Edq2IvrTZCwUvC1DTm+R/vEk00xGzj6QxU1KSoWhglYRma14J4u6Iq5TqIAr2H94lLU4zHbQfe0dOkcEpmXXLT5teNn/QklFwhJI6j94gj2EZXV13ORyMOmTS926n9IN0OABNzcw+zMKCfdA9IqFA5YCIZjE3zEwJRYa5Ag6+VIQnQb9fONJo/Dtvv+0ey6WFSCTzFWNyNLLuILIlFo9oqKz/bxuTKtBUFykc80VKtECuIi8apMvNBIOsYMWoc6CNY2S1dYtzAxV0DrRkg0bE5jWUs+W4Tp3Dt5GF+oMznVMdaj5fbR2apo0kaQEq+GkqLsBGVk0NdRpdUw7iRS4gE0/hpO+Yje+n6xiVipm0q02EwKOR+r6eRDj1huPCiUlRUcqGZRAuRqwJFtIWsQwGWFBVOVajMklw3nreM9l2vV8n9P7RtcgK7vzNnCWB5EfmqhvEWkhIIBWlHZRNgrXR4C8ZYql/8AKLJJZTWOm/T+8XV2IzvZykAnbQJ8jvGE0su73fV+pi/N1XAkhhe49xfXUsxS4J009m17dT9ILYJi6pK3IzAtmbcWs0UV+EhMv+IklLsABYdH1NmEDKSvAsoEdyLfGCsNw8vMdw5VqjHasx8TiQhOtwH0Hd/OPcOmKSp1iza3+sJc6fqQXEa6HFlgFiwLOnYsX02aEMmiBBPVxobSKE6dQ4ghtbwRl1aQD1jlyccF3QASXBBOUAbAdX+sGabEJiyAhQWGBLWaztfpCZ0mVPl5gHwAxsqasq8hpeA06WVl1dYK0rFIcNF6pSE+0whTzMeTA3s4EEVJAQQIQcamZ1aPqPViB8LH0hp4nxlCE8pDmE8rcFRdr+mhjS0OJt2+FQbVLNBU9Nwnpf7+94Y+GsAVMuUlto0cHcLKnzPEmpLEvpreOuYXg6JaQwAj0qJfExs2bcxith/BgFyPSDMrBAnaGPKIzzZcF8Oorugvw2ilaIIrlRWaeIMi4Hm0ZUYh+XEsHJdR1V+3SDRkRmn03SBFq+WUJuAFU8X09GSY3/krxskymZoHUiVS6ZgBGgSu0aJUnrF4liGAK6EipuSgdYvCQIzKj6G5eWKMegxWmLU6x0iSSDGeeSQbxsjLsYq4sESwihi05agtIUxDevlAHh6oKJqwrmzMCfLtDLjep+9oXcI1T/qP1jBx4wmTiNvkJxRpXhSJouGMZ1cHyncpBgtSxtEai41YWYpZgdPDcjQykfCMGJ8Cypg5UhPYC0M4icEGNT6TgSJyDFfw+VLcpcDtp8IAzcPmS9UuO0dwr/ZMIWL6mFsuIdRvFqsimc/B7772jSlbcwLH7/tEsW1MZpWh+9hCeTGB1NnDnLizGrD+IZoCcxCg+pLFmO411j5XEiFhiSF5iCCOXzf9IB0n8H1P0jHN/iH/AFn6CFGxq4O4XGQBc14lSOrNmzB797dtA/1ijDqXxFplswcP5W/t84qXqf8Ab/5QV4c/9x8PrD+JQBcz9bkIQidTwmnCEpSNhBxAgZRaCCSY0MZmDJx8RHwj6DTpWpER8KLTHhipE6UmXETIi8x5FdonSj8q8STStGpEfRIQSKlCkAXMDZvEElJIKw4jVi/sHyjkdX7avOJqTP/Z"/>
          <p:cNvSpPr>
            <a:spLocks noChangeAspect="1" noChangeArrowheads="1"/>
          </p:cNvSpPr>
          <p:nvPr/>
        </p:nvSpPr>
        <p:spPr bwMode="auto">
          <a:xfrm>
            <a:off x="77788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4" name="AutoShape 20" descr="data:image/jpg;base64,/9j/4AAQSkZJRgABAQAAAQABAAD/2wCEAAkGBhQSERUUEhQVFRUWFxgZGBgYFxgYGBkYGhUVFxoYFxUZHCYeGhwjGhYVHy8gIycpLCwsGB8xNTAqNSYrLCkBCQoKDgwOGg8PGiklHyQvLCwsKiwsLCwsKSwtLCwsKSwsLC8sLCwsLC8sLCwsLCwtLCwsLCwsLCwsKSwsLCwsLP/AABEIAMkA+wMBIgACEQEDEQH/xAAcAAACAwEBAQEAAAAAAAAAAAAFBgIDBAcBAAj/xABAEAABAgQEBAMGBAQFAwUAAAABAhEAAwQhBRIxQQYiUWETcYEyQpGhsfAHFMHRM1Ji4RUjcoLxFpKyFzRTg6L/xAAaAQACAwEBAAAAAAAAAAAAAAADBAECBQAG/8QAMhEAAgIBBAAEBQIFBQEAAAAAAQIAEQMEEiExEyJBUQUyYYGhsfAUcZHR4SNCQ1JiM//aAAwDAQACEQMRAD8A7WTFMyrA6nygZMqFKNuY/IRfLw1avbUR2gW8t1In03Fjsw9XjOquUrQqPkGgjLwxCdvjFqJfSK7WPZnQUiQo+6fUmNCKVWhLdhaCJSBFRVE7Ns6pSilCYtERUuIlcRx6SZapUQeMlXiCJaSpZAA/UtAtPGNOVZQu/b93gbZUU0TD49PlyDcikiH80fPC3N4sAVlCQf8AcxbrlIjLU8Y7oTcG4O47ERRtQii7gGBU03Bjc8ehUKaOLAbgRcjiTtHDUJLbTGhC4n4j6wuS+IO0E6KqzgnaLfxA9JFQiJ1oA13HFJLVkVNcuzpSVAHuR+kUcWV5ErJL9uYoJ9NVfIQsy8KSgpmKTzAujKQzgsCSNAFfSADVO/yjgd+v9oPISpoTo8moBAILgixitRhNHEKFz0y1LWn+dSXZ2AAbbQOflDelQIG/eGEzB7A9JYG5FaAYqVTnrF5EelNotVyZjZQ6+hiaaxY6/WLo8jp01yKgteNKVPGKUuLBMaDAzpqj6MUysKdQGjz8+DrAzqMYNE0ZcIx5E1rmNFHixmXVp/miAnA6GLrlRujOKETaJ8e/mYxeJH2cQSUPEvRLRKSVKIAAcklgANST+scc/Ebj+YagfkqiekJYEAZJYUH5gdVguQQobb2Z9/Emcr8hMykhlIKm/lzXH0jinh2JUHDn+Ua2TYXs0AxsH66EuUruNnD34uVcoq/MlE9ALM4TMST0UBzBzoQdNYYK38Z0pkky6dQnFmBIUgX5nIIPsgxzJFMgD2QyiB1LODzHZwX9Lx8qrGUgc4YqZN9SSAb7MPjBNvN3JoVVTtXBv4iSsRQq3hTEFignV7gpO/ltDCuc0fmekSpK/ElNa7MoEF3Ytv27Q6U/4ozkygmoSFKGqknKprsVp0dmuD3gbBu5UidVqsXSkXMAa3i3+WFQYv4wzJVmHnEpNLmupQSPio9kp1J+UZ+TOR9JO0AWZ7jteqpQUqUQBf2mD7PC7SUExBcLQT5q+pS0G6oIJ5lZUjRIIJ8yrr5CKE1MliEAE/1Ob94x31BJJXmHx/F82JRjx1tHvAlZVVCDnIXb3rqHxFmg3w3ifjTUlTCWAVL3SMrZn7EEfGNQrkIDZRdnI072i2lrZCcxSlLL9tgxUPg49Ir/ABRKbSstl+J+LZdBuqrEaJFLLX7rBwXDMzCwZnGp8zAaqrkpqPDIKQQnK/caW72jHQV+SyJtu4t9bRvpcbQkjx0y5jF7JLpP9BJ5f7QHFkYNTHiLabUIjHxBYIr/ADCsmhV0hiwySQi/WF+Tx3TboX/+f3g3LxRJAWggy1BwCz2LG4PURr48uPcCDOORSOJ9jMtRSChZSpLkcoIuGvCIqnnyUqzpClLUSFEl3fUBmNoauIeJTKlZpKM6z7pLWHdrnoI51XcdVs1QDZQbX1Ho0Q2PM7lsZ4/f19vpLLjGRbqG8Jw1QU6rXclRhypMVQEt4kt9gCR9RHKPCmiepSp01UoMXUAhJdmClE8tyR6CK6niOXKJCQZq0g5mJyJILe0bm/wfUw5j074+iJcYSOJ2enxRKtY2y5wOhjlXBvEa6mUpSgApCspY6ghwSNunpDjR4idzBw5BowLLRqM7R5lgBWcYSZH8VXo1794W6/8AGeSDlkyjM7lWVI9QC8GJqVnQxE3fWOaj8VJqhyyE/BZHxJEVTfxSqPdlSfNSj/4pgXjD2M6dRC9lfHb1EYqikB9k5fmP7Ryat/E6tUOVSE9cksAf90w/Nobvw84jqKsLE/IQkAhSWzAksygLEG7EDYxRymaldZK5Cp4hSsSqX7Tt1Zx8YupaoZQIL5Pv+0QXgiTccp+XwiMOlGJrWGbNvFGZBOj7xohNkqQWIirNDW6SMdjiZMXXnlrlqHtApvcXtHCMZmKk5kFLHMNUqGgNn01L27GO/wCJ5VOpCkqHUF/p5xzvi7B0zg+YApcmzp2e3XuOkY+nzfw+TYx4PrGWUZVsdzl4xKa+6k2uxt2Tp84LU0wEIQVJzFN3Gm9yWAcRQinS7F2vdt+wcdtdImyZjkAslhpZ2jdESm+TNEsf5eUh3ckljpYGxAs1+8VVcwEfzbJYhIZyCpnZtAPXtFC6ttFcodieXK72VYfLyj6dRukf0sQp9Xa7/oDtHXJ7lnD2LmkmKK0lcpykgHL05khWsN2M8RIWEGSkpSUOSpOVV7sR0HzhJUhNyWUBYDUufN/swWkZjJQTum3MFWClC5G9mbZoztcilb+sDnvZNCakqJL3OsWADrrA5Ko1yaZRvt1OkZZx1E5eKizO4jDVpIOdBLi7bHsRGxkJDPmPRP20VonasG+Z+ccoCmxLDiToc0wBWnnb5nWCMooSWXMB8rwMM17lzGIy1uyQ/T9yYjww9+kji44U0+TqhAN2dWj+UGsNxYAhKjfSws2tvWFXBsKKUhSzmO3QffWGjDhLTMyTgQSLN7T2ICUtdSrC9rwPEh8TymW3+gm1VWVklKHvbfsDewjPKKQkTMiAQSC4OYEWuxDRoQDTy5SJrhS13G6btcDVwHa+h7RVNxuXIo1BZDrKz7zjKoC+5ukAA/pGqmI1RY36iSpa6ED8RkVEtCgQgZm5g6CvVLn3SA91BupEKcjAJtZUGSZqZZZ1FabqUGdyLlhlZz3GsFlY7KXKCZb5ku/KQSX+gBELGMVBMxK03VKUkh9wCCxboQPQmOQsHAPt3GceR0YKwoxlqsHVg2SYqplKC1pzSUhXiTU3B1DAByXLeZjyb+JcsKdElUwguk51SgLagAHQwt4tIm1c9U2Zy+Ic3vFPZINywjJ/hEyWAqYhSASwzDKS3RJu3eH1Iq4Z1Y9iEMe4hn1q3mlk25ASzDTMSSVba9Iy09HMsJaUjuosPgHJjTKlDzNnaJza4JskEnokCF3ysxlAJcMPU3PMJPwSPJIdR8yRFC6AMT40tTbE5W/7gWgRWVMwkhRUTo2dWvTLpF8vCVCWpc5RRLI1OqjsEpOrfCO2Eck/iQfaUV8iYBZBbMA+UfJSbF+oh0/C7jRVLM8FcsFE5acx0Ug+znP9IBuIVaemXMyhI8KWj2QbkE7nqs/LsI34fJ8abLp5KhLClJSpQGZSi9ytQ90drW3gl8VKET9G0k5KwFJLpLsRoWJDg+kaVzYD4PTJkyZcpKioS0hIJ1LbmCAU8GVuJMkuWlQZXxgdMwsvY2je8WhPlE8GSCR1Ob8OLlgAIASR7QygEaOFNr8YF8RglaxLlzHfkYBQWHDnl9mx3fprAWvrjKdCp2YFyl0AzjsxUkubE9B1MY6jFeeWkzVyy182YObOwCiAR5vaPPDCW5HIMaTKUPtAdZWJK3UVAjUMLkbEG4L/AEimlqc1iBluxbQvubgQexCnl1SpipqkFRy5FIUc2hd0tzdD9YVq3DjKWU5itBYuHS+9w9jcxrafIAAtyHYZDuE01BQoOlT5tX5bbM/bbQ23EVVFBkDoIOb2UG409p/XoNYw1STcSyfDJfLvbQltSzwW4W4YmVBK1KMuUnVR0JcWCd/3hvxABZlAjE0BMFKZi1EFI94taxG2n28GqKSpCSC7WN2Icu4HbT1MbMRximpCmVTys5ZzNmHMTs4To9vSBH+NqVMBWp0kNf3XNraAONGhfNeRDQ4nZca7CoNmFZclXuoTezqL/ABv1jUqiXYrL9v7QwYFwvnSFzCW2a7jq/3pBVVFSyBmnrQk3bxFM3Rk6n7tCLYzXMzqifLwlZAUEljYHu338oJSOGVMAfix+EXTeN6bxCiQhcwp1KnQgDSxId7toINfmZikJU9MhO5M52F7qKmFmhfYRwRI2+kEVXC+QEoSVC2Ulg9hc9n/AEiOH4aHuBbUgW06bCLsLrBWzZiEzQfD3CORYVb2n0He5hhGCqQU5wnIW7JA6qv63/WIZCWodfv09pJWpkpZkuWFP7CtApIu5SQxLhJJD3sw1LwKxvGVKWlahzggizF0nlZrEWGjRvxfEVcuRKAlPsgh0l7KITYpBu/ppC1VKZs5Ylzr3Pe3lrBt1LtBgz7CX1fFAlTfEmkqVNz5WGcywTzG59pjlHrCzjWNCYSEk5E+wCSSBrr3Jfz6wPrq4zFZZgsh8jWAdTnzfudtYyLVl00J1bp53GunaNDElIB6zVwoE5E10c4pBUCxY6OPn8YjTkKUl/eIfytEaYZt7AMR16367xowXDCqcxJd8rBnd/dB17CKtQuTqjyGnS6enEml8RCgTKUjP0ZThhvexv0ZoUcYxYLmupOcE6F28gdoZOIcslCkoKTLmS1JcKHtBQuCQNx8m3eE+oQlZGQgq3Ave+gH3rFvKOLjGPIjjmVqlpmTytIQJehQkl0jUBRN1m7EwWlSAQQkiWlrqAAPkDse8DMPwMglZWkFjylxofKC0wBEtJUDnKmykpY2cFIBzFmLuG0gGQc2Is9bjUzmZJk/wZOeZokqBy+ZJuddtesa8M4fXPmg1CgZhFnDBA6IRoPM3aB/+N5fZUB3Gvx6x0LC+RSew+eX/n4wIttomQFvgTnWPTcgyZClRcBABSGFvaIuPr3iXDUsy1ZvePT946NiOESpspUsISAcxS1mWolTgl2dV/U7RhoOBzLutaTpYAv31ggyAggSGxkRjwDESpIBdxDDKmQGw6bTU4ClqZRLBJ1PkBrq0aDxCpZIlSSoBi5GUeRUpg/YQ5jU7bJgeoXJbX9okDC9WGpmyyFGTJD787jcEaFw8KFbhsoTFCWtctLlkoK8o/0sdCb+sUbLtNAXCql+sSqyeVBJTYn3jcOSzJJsN9j6RGnwMzFgqGdB5iyr5ttS+gv1aMWHy1zVploW6QQSSOUaPzCzNb06Q5V8tSUNK5bls5BFyx7ev7xnu3g0BCKoc3FDF6dppMsTEIUsAhJN8ps2a6bWtu0WKShOWWoKAUSAVlyNGDt0j0SaiZNQoMSkhiTkQFPqW3HU9IvrakSUBK0y5igcwK+Y5mF3sWcRfcfKOz7StEHiYKjCCk2EfTKqZ4fhKKsnQW+kNtbiAXKklSRe6jmfKjKTcszkM23L1jCKDM9tLf3id/vGN5HER52Fp2UQOhH6xSglKV8guGG7b2J37w6TsDfaBVVgpENJnPRgjXYmLCcQEpKQp/aGVlKAJ6KSCxHpB6owWTOGeXyk3s58/gbQuzsONvMG+zGDk2vkSZAAUsTsqVEAOkOS4J2JRlVZ+hgWTGcg3YzyIHIm9LHYgj/DRJmAzS0s6qSMx9AGijE8TSCUScy5YZsyiztqEnTVm6g3jdVVwWkwBUkBXYwTCdw845lMWVlH1jDwdxuqjWt05pa2zpIuQH0OospW4jsmEYnLXIBkq/ylB5Z1yuHZj0J37jtH5ynoIPeHDgbi4ycshb5SohJ2BVfK3cg9nMdnxcb1/Ylcnm8wnR8Xw4LDA5Vi4YWPl+0LdVg6y7LCuuZJTvZgxB+UH0YuC2ZykgA8xBSzk5SPk9+8UVcvMAwUx0USPQKbQxmUT8vf6xYrxYiHj2EGUMxSnmFzYmxfbTzgDTK5rgkdg8N2PrUBlVoLdw/1vC4uWqWSHBcm407g9Ie02Q7abuO6fKKppGjTzqLKIY6HQnQkAXDPa214PYMU8ylahgnlzXfXtb6QAmJzAEWazj6kPr37QxUCUpylJIcOTqQQSL2Z7adxF8x9YxlAbGR959j00JRKQtIOVRYO9y6j6vAxdYmXOJy2CnYEhJBYt5MWivGcQyzE5UlZDm/qz+r6RLC8PXWzXUkS0JASpSXu3uh9VX9IvjKpj3N1J0ilwEAsmV1vFis6vBGQGw1JCSoqypJ0AJ6bCLOHlVBqZa0SlrPMCooWQQpBBClAWF46Hg+CSZIaTIQD/MoZln/cbxrqscnSlcqyD0H20AfWIV6NTXT4Xkby2L9op8M/h0qbXIFQsJRLyTFSyTz3JCEqYcpKdTfUd46XPw9IJILgE+e7QlTeMJwqZc2xVlVKV0KPaDjsXIgz/wBZTVa5W6MG+cAz5UyKLY/0/wAymH4bkGRl4tavn3FiEETrxvRWhSB1FjC+OI5RPMnIewt9bekRl4gAt0qBQdT/AC9CRCRDKfKbl8ukdASwqpfiPECJPMskc1socksSws40e3SA07jaomctPKWB1WW9cqRa/eCNRLzF/DSq7hK1ZOozEsS9/Zb5vBbDqSYsckpKUhhyuw0OpAc6bRpacAqFY3MfMDdiJU4Vk4tNWoP7qHA/f5wVkT1SUiWZhSU2bpvBytwmeqaUU6kuEgTVW5SS4SlT6tra1ohL4EW3Mq+93v5veCkMD5IC/ec6wRISgrXMASFXDlyQHKiLAAF7P9WiVVUTlDxEhSgoEhSlBITzakE3caBvjFBw0BKZipgeYElXIpYJVma6T26XeN2J0k8hJCgbB1c1iTozDLt5wsxBPUv16wStakSk5gpW4NwALuB3uNIPcN0b55s1B5gAnOyrK0ISHIIuSbPa1zEfzWVw3LLTYEhzcMC1je5Gtoz0uKhRUEqTzsC9iU30Y23dmBs4ijm16+8upIM34isk5ELSgFikhLgsSBllA6s949RSflgvPNUtZASpS+VKBylKUgnViHfR4D0tSTUJOclSlseYvktmuwLMBr0jegCpmS2TmlBeVYV7IGY2WruLsC8dyVq/vCAj2+0ZcGXKVTBYAmi7qBB5nH+W76gEE+cUYnTylSipSClTOySDva+jGLccxOVKWlKhysMgSlgSkEqZIsAAUjUHbaFmqxRVUMiCQorSxLAhIF3L2YszbPBOQKX8/rK7d3cGTzLBAm+ImUVB1JCSWLsH9nUj4QP4iSAiUxKgpAWgiwuSlQKfNIv5wwz6pCVzKdZTMCeU2LPuLX+xDPT4HSzKNEuYhLoSGWynGZiHLGzGxfbaDYs2xKqA8TYKM4yiaR5HaPpsx4ccX4BIJMpQa7bi3QiFeswWbL9pJ8xf6QwmRG5gNwJuYZanLHewjTVURlKQXZQZYs7EFw+3T4xsw/h9XiJK8rMpTBSdUMcqnsPIO7ER7iCMwBLnufOObKN4A6nbhce6SSoo8YJOQoCyBdrJ0B1YkadIskVhQAyiUl2S9iNCG+/lF3ClW+GharZXlhhsgtro7NAbEsTAUpQINmTuA4Y2buTCHhbQFMV5U8TZiyEKQGDu9yRbpZh07wsVhayr7W1HeNsvEkgJKV5nTfZzcFvRvjGWpUlsyiLaBrnq46ftEorA+aX9ZmTJJdhoL9x5Qx8OURmyJyWulJUk9mLp9C0BErAWlmDHY2v18obuG6pEiec7ZVpIB2OZswO1wH/29452/wBpjOHIflihh2Epq6kS+YLUDcMyQBmcgi9izR1fDeGJciUwDBA2uba+Z/WEngCXKkVNRMmzAnlyIJOqisvlbWyQbdYbsR4op5bqlTFKJSzAE3fX5QYqGXnkTZ0jLhX5qJhCpqpUtAKC5UH0ZvN94UcUxB3vA6s4gSslyoeaVD5tAaorwSWUD5GM9/EfjbQnotI2nHWQE/zEvq6zRtiDr6P842UeIMNXHxhcmzyX++/6Ruw2UpWYBmTckskAeZOvYX6QY4j4XHpF3zph1/mPDL+RdfiGKivSAVKsB9gDuYlLrTKSHAzqZTa5EnQd1EanYHvYepGXnmD2CMkstdZfKFMbluYjYBtTEEpW2aYFOolydzvEBPDW/U/iQmYa3Lf/ABr0P+x9/wCQ9o8YVi3jDlV4a9Af5SfeHb6Q+0HD8sIBUtc0jUqV02IFmjhdPXKkqzJMdV4C4rExpatTYA6t0+9vKD6fZu8wiHxPRlB4idesbpMpKQyQEjoAB9Im0ZwtiR3i8LjRBnnZwOVTzAUeKoSxkVbMM2XMcrob+YkX6DrFsiQVJQUqSnMUglT+8kpDkOm2YbdCNIrrasFGd2ChewUWCkrGofUPbWCNMyqeVYJAQkqe/KAElRBLhOhYxlBgVLHuNbCGqalYJTGULlZDuARmJ0JI0FwQIFy6GWmcEy5coqKmu5LGxye89nc/KI1GNykTDkSlQQk5gkKSLkAuSbgaW67xqWlM1Et15SsOUAMGDWEwMczHfvAWUp2eD+JwN/aaKGsTInJR4QKQT4ik3UsBywDAs7jXo8bKtYzpAlp8HMlSikJJUGYh0q6BQdtR1gFNyhcuXdkrSFOebLd1A3NiHa9+wglh8tal53YF2SS6tUuSkDRvdsTctvF9vl/fMr6zdi2FCZLE7OFBBOUAOhKbMA4ewDb+TQGpcTkJQhHhk3WVZZUuxIAszE6XboD1EFJiHkqCxyqJIVmIaxSpMtKWO5uXHnCRj5TJGRClqUUsVLYcpfQAXJ3V+8X0rHcVJ7jCC/SY8T4hzuhMtKEXKd1AqsVZtSSw8oF0+IrQXQog73LK6hQBuDuN4+IzO+0eUlHnWBtqdiwuW7s8aoUASPoBGORxUpgpJyk6p1GYb+X0eCVPjMuawmDL1Ya3+veEXKAsMSEn4jr6dOwhgn4atCZZYFKh7WZxoLjtCeTAg6mXkx7TUJTqMZgEzkpCr5blr+yUhyTaBFdNlJzZphmqSSAgDKLWdSnsOw16iIGtKCSkh8qkjs6Slx3YmL8EpJISpc5PiJLAAFikvrvfTWOxYDdk8S2HEXNS3D505Mnwy6EE50ovqQAT2dgWO7xjqH3hhpJEualWaYoEJUwyuVFn1e3R2722VsUqU51BCllOzs7d4L4JLbhGs2lC8qZWqoIZKSw+3jybPOju3eB6sxS6SSXL/wDEUeKXg4xRcpXcKyqo7w3YbNE6TlJOYP8AEffzhCSojb/iD2AY2JJW5HMAwPUMPS0L6jDa+WW2evtHn8P6YJnTioqSSmWxGzFYIbcEEH0h5qeH5Uy6gpQ6lah9DHMOH8dSqcpKVOSkn4Hr6mHikxtWVrnt9+kKplAtcg5no9JjdsIZT7/rAGP8L+GslDpGznP8yH+cKOIYWXdSX8nPyN/gTHSKzEgsHNC9XSwdIVfUFHtDx7R86HFmWsi8+44/f3iOSEWftcFQu4tun1idWkiWmTmzFRClPo5SGA3t9VGGSTTDMXAL2Nh7NydfL6wMq8DzTSRYpPMwOUHZPUltWEPYtQrCzxPN6nSvjznCltQl1FTL1WFEJc2Qp3O5LWe1v6QItmhRFgtu4P6gRtoqTkZAQCHJOTxH9FEfv2jNV1U4XCpSv/qCf/Ev84G4RjZMe+H59SE24wtD3u4PnqI1BHpFuD4uqTOStJuCD84qn46o2XLlv1AU/wAyYrRiOYgZEADs/wAyYkYwOprDPncVkxj7NP0BRVvjITMHvpB9d/mDGwGFjgfMqllqKyUsoZcqWBCtQoB/QvrDOBDiGxc8hkXa5HsZw5apc0BAIAHsi1+14tOLeF0U558yspIb+cBw3QahhaK8RwNQDpcNAOZLm5gnqQNCdS2l4zEw8ij9oyGDCasPr0TSsqSB073ubwSRUICgSVEODZncbuTp+kMf/ptJQj/NWSsMS1gRuGf9z3gWjhaWicFTEPKyLAzaOUliW3Gx8txAsnh7+yIVQQsqrceliZ4xSArRBY2LH2WIv0O2se4fW1E0ESBM5iGBAdLuSApxaxLl9Nbww4fh8uZTykzEplyAOUOghXMwJSbuognMdY1HFKeUyEp/hkJBFnACXc6KDWP7xQMoXbf9ZfwrPUVscxKYJZC0rQvLyqYsDoHUmwBuO7wiTJRIcl+p69b7n94ecemKqp2SSZiZZUnlKyUBXYOz3iFVhdPTEJymdN2Tfw0Hqsp5ll75QwvfpGjpF2pZ/f8AKG28VEwYWpgWIA1JskP/AFaE301i6XTAS1qSFH3HAYaOWe+jdNYni+IKWrm2sBsnslOiRfQRTVTDLkSxfmBWX0LmzDyAv3h29w4lKCGD0s7fWNSZi8qUpUVIGiSSQA4JAu48u5gYZjmLUTSPKLlYoxVuCJaukWoqyJJADs4zAeTupuo6iPE1C0DKQpIN2IItcOxHzi2ViKkkCxuA5FwN2Or94I8QyvEIKZgVlBTcKfXy9b9YGWKMAejFx/pt9Jlwutsx7/fyHlE8VwUoCS1lJJcXvcs4tYM/nA+lkqSq9/8AkQ2YfVS1SFKqVWlLBSC7HMlQUHSQoWSghtdIMtXxHAd6XEpNIUupww1Bt3YPuz/CLpSQrURmxKtzqVlcIckA6+sXUEywjn6uCRl3FR1PlTHcK3L94yFFyXjRUpYtFDXaJErkhvhGU9UhlBLE3Lt7JcEjSzx0RMzQg2a3S99I5lgkxl/H6GHyhrgpIADEITvqwCVMPME+sYuvB33PR/DuMQm+sqAwb1MDJtU0eVM6MEyZCAFm5uoBUIU80cy//jGb5KA+YEZKOcw1vqfM3jLMqCEqA95n8gXb439IyCaRDO3cm2KrpwmV8vvX4EPfnyg506+8NlDoe/eJYmhMyV48rZsw7Etm8weU/HeA35y0bOHcVCVqkL/hz3T/AKVKsD62+UFwrQ2mIavFsb+Ix9jv/wBD1+/tAlUXj2lOoiNRKKVqSqykkg+YLGD3AmECfWSkr9jMCru18vqQ0GPAqEyOqqX9O52PhyhMmlkyyLhAKv8AUeY/Mt6QWBiRTHoEOqu0VPGsxZix9YBqcHSsXAhVruEyJqFIaygTm01+cdATLjJikpQQShOYj3dHG4B6wrkXi6k4zzBNXQulIJWpKnTntmBAd3AZix10dngbgGFKlz5pUoTJTWDEl9AFAggfHa28V0uNKUJiEpJILN0KtAxuDaClLTiTK/zVnOscwewa7DqXjK3ea6mrRC1fcD4mqWJozoBRLAJSDlHvM6RYhzcf3gVi6VInOEGUmYgFKRbM9hlAsBofPzhuocQdTIBVmOXK2eze0e2vYR9i3DmeYhYWkKQ4cpdkl2ygHUFwHPWL41sX3ODhTTRSJMoZEMJpDEjSWDsD/MRqrWJGlly0ZSlRmqIDuQ3VXR9PIA3jXhcmXLChOzeKhQJB0VcKDKa4PbRmgbiE/NmWsKRzOkENZrFzcgwy+pZflheG/fcVMQwKaqapISVWfMBysS2p8x3gbjk5KiUoLhKQkaaJtYDTT94bTWhaFlL59S55SLBsu7sNYDyaSQJZTKlhUw3Cr5gp7AOWy/0kecMYNRxTfSCyWYm5oh4nSGZHD/MoFI5Euoi6Qo3yg6O5Fh0jDUrRLBYB+m/9ocGYE0BMxmN0JloJLzE+I6Uu5O9rsB1PyhoxLHRMGSWlLEk9HJuYTBVqB1fsd/OLhKVNWTo5dht8IjJj3Hc3QnDH4jUeYz0GEPJnTS3KkgPubOANSQ4/7oWK2tvl1ALkPYlmvBtKa3w1SkLn5Sk5kBasqhmFsu5ciw19IwL4SqQnMZR8jY+oO8X8bEAPMIy4cDYBAk5eYksA+w0HlF1DMYiK58tSVMpJSehDGIFUG7EUB2m5srLnX+/rEZUpvOMgVFsuezR1cS26zzNUk5Dfe4g3IrgLHTXyPb5QDTMCrmJJqDpsNPWF8uEPzNPSao4yF9I2prwsXN+ux8+8VLXAWXUA9vpG2VUEaXEZhwV1PQ49TL1qipUe/mAe0V5gdx8YkLUKcymeKMVKMWKIZ3DRnXUWsPjBFUnqL5M6jszZiVYJkxUw+8xPdWUBR9SDBfgnEAiqkrUWGYNZ7Pdx3aFZAzEPfrt9IO8P0WaYCNdE9Bpcv0i+SkUk9zKyPvXaOFE/QcqoeNGaAOH1TgdhG8VUMB556bAI9KLRdOkse0Z6qSVIIGu3nE5AQpoczlq+YqYxSSRPUSVIUZbkgMFDN/NpmB69YEUiVLSrLLK0BWVzqWSPZfzGm5jXU4bPmTDLIYh7nRtNYvwHBJlIVzJq35SEJBJykm6lDRyP1eMG3a3yLU2AUUbVNmCeHaieidMKZSUhIGbOooUDcskAMdo1TeNVFeTw2IdySxDdveitdeipWUJUUMQFLGraFn1J6doBSPw6q/HWo1CdTlcZiQ5AzJsBbo8XTzqOa/vOZRdsJTjdWqbUyykEKUQC19wzSx71zZ7sNI3cU1cuUfCKSks5CmuDbXfS/QxTSUsykm+JOVJzSzoSolQdiU2s6RbXXa8HcW4NNVdLZFJKgopzMomw6sxf4xaqpZzMOPaIVDRKXLWuULXsCNr7nRo9wWlR4ZXNSSpZzByUpSm7aEEnX4w30fAq5MpSVzUpUpwMocC27sbgC2zwrYvJVmTJRmWpLK9nQIIBcD1HqIPu5KiV75l2NFXhIQhLIu4AbLbVhoLvfpCUEJGifjcx0eYqWumStQIUcxvYpYtp5/WE3G6ZKZhVL9kh2Je994Np3AYrFsmNvmgCoonIy2h44KwYZkoYObqJ29erDSA+D4fnZZ9AAX18o6Zwtw0oHOoZQbsTc/H9YX+I6sBPDuPabAEQ5H9eo0YZhiQAwBPl8YsqZCVcih8os/MiUmxfsB84zLrs6nCT6CMBgu0e8qqsTfpF7Efw4kzT/S/slII9OkAsQ/BqQocilS1dRzA+aVH6EQ+TqxSQLMNXtt9mMc/ESNCD2i6avJi+ViJJw7+6nHsW/CyplP4akTRt7ivgbfOFKtoJsk5ZqFIP9Qb4HQx+iJlQFpIPpArFKWWtBSsAjuHjTwfGcg/+gBH9DF20i+k4M7RqlKBABLNB7HsKliYcjAHpb0hemycqmEehxZlyrYgXwNi76miUb2ghI89h9RAmXrBSlNifvaA5hNPRuKqa/Bs/ez/CIrD3bUfOL5Rs1ooqFsGhcdx0tcqmhnGoJeIFIIA+QjyqWzP0+2jPnJ2YdBv6wZRxFMjAGppBGidNB66mG3h1GUW3haw+iKiCQQO8PeAYe91WSkOf0A7n70gOUgTO1eby7RGnDqtkgHUwUTOhcE7Mp9toKS5thHI3HMzY+2IYxnKGi5cpokzhj8Y1CLkzNkBgVjGGZgSFFOaxDPdmt0g0UNrGXE5YKGUzd7XHQ7GEdVjDYzcNhYhhUTZOAyyPDkhImM5WVEMf5iOg0sIIykJpEBcxZWr2XGjtdt/UxCROKSsJS6S3M4fUOH1gRxPjxSciU2Ci3kHH6/WMFfKt+vpNUgsdvpNmEVyZlRNUUpCSge0A+pDDtdz5iKqrGvClqSksEEs1gEgcqR0tAihwyfMImoKEI6k67MwFhrGNSZiwpCk5gFE3LJJBAYKOr2sDF/NQBnBV3WJbjXF6ZySUuLODcEPsSdYswWWmaEqBTLWpOXxAL5TcpJ1LnvAOswPxKxEocoVdQNgwSWNrM4aCWJYWUoEunWFm+e7AACzKFgXGkEFKe+5LUQAOIE4kUuVPmJnLQQCMpSeUpYG+79b6xWMMTOGUy+dbEZbBIbUnYm9o3YSmTMSRUEkuRls+hF31vDXwdTyfDUCp1ACx1u4djazAa2cQXftWk75llTdZbofmWcIcF5OdYsByjYQz1KEJScz9gCw87ax7OxUJ0JSALDr6wEn4wFn78oxcubGpseZvc9fb/Mn/AFMjbm4E+m4klLshOm7k/WI02IKL/RvpFaKIqMFqHDUix6wqC+XiEdlAk00SlIdQPwgPX02Rvt4ZaioKOXL6ubQqYvVKe49IPnxIgAXv1gsRY8yrMWMBccrciCSWtBmQHS8LPFc8NlO8U0y7sgBhVFtUTpi8xJNx06mMCaILFxdyxjfUywwHT9b/AKxOmkx6/Edq2IvrTZCwUvC1DTm+R/vEk00xGzj6QxU1KSoWhglYRma14J4u6Iq5TqIAr2H94lLU4zHbQfe0dOkcEpmXXLT5teNn/QklFwhJI6j94gj2EZXV13ORyMOmTS926n9IN0OABNzcw+zMKCfdA9IqFA5YCIZjE3zEwJRYa5Ag6+VIQnQb9fONJo/Dtvv+0ey6WFSCTzFWNyNLLuILIlFo9oqKz/bxuTKtBUFykc80VKtECuIi8apMvNBIOsYMWoc6CNY2S1dYtzAxV0DrRkg0bE5jWUs+W4Tp3Dt5GF+oMznVMdaj5fbR2apo0kaQEq+GkqLsBGVk0NdRpdUw7iRS4gE0/hpO+Yje+n6xiVipm0q02EwKOR+r6eRDj1huPCiUlRUcqGZRAuRqwJFtIWsQwGWFBVOVajMklw3nreM9l2vV8n9P7RtcgK7vzNnCWB5EfmqhvEWkhIIBWlHZRNgrXR4C8ZYql/8AKLJJZTWOm/T+8XV2IzvZykAnbQJ8jvGE0su73fV+pi/N1XAkhhe49xfXUsxS4J009m17dT9ILYJi6pK3IzAtmbcWs0UV+EhMv+IklLsABYdH1NmEDKSvAsoEdyLfGCsNw8vMdw5VqjHasx8TiQhOtwH0Hd/OPcOmKSp1iza3+sJc6fqQXEa6HFlgFiwLOnYsX02aEMmiBBPVxobSKE6dQ4ghtbwRl1aQD1jlyccF3QASXBBOUAbAdX+sGabEJiyAhQWGBLWaztfpCZ0mVPl5gHwAxsqasq8hpeA06WVl1dYK0rFIcNF6pSE+0whTzMeTA3s4EEVJAQQIQcamZ1aPqPViB8LH0hp4nxlCE8pDmE8rcFRdr+mhjS0OJt2+FQbVLNBU9Nwnpf7+94Y+GsAVMuUlto0cHcLKnzPEmpLEvpreOuYXg6JaQwAj0qJfExs2bcxith/BgFyPSDMrBAnaGPKIzzZcF8Oorugvw2ilaIIrlRWaeIMi4Hm0ZUYh+XEsHJdR1V+3SDRkRmn03SBFq+WUJuAFU8X09GSY3/krxskymZoHUiVS6ZgBGgSu0aJUnrF4liGAK6EipuSgdYvCQIzKj6G5eWKMegxWmLU6x0iSSDGeeSQbxsjLsYq4sESwihi05agtIUxDevlAHh6oKJqwrmzMCfLtDLjep+9oXcI1T/qP1jBx4wmTiNvkJxRpXhSJouGMZ1cHyncpBgtSxtEai41YWYpZgdPDcjQykfCMGJ8Cypg5UhPYC0M4icEGNT6TgSJyDFfw+VLcpcDtp8IAzcPmS9UuO0dwr/ZMIWL6mFsuIdRvFqsimc/B7772jSlbcwLH7/tEsW1MZpWh+9hCeTGB1NnDnLizGrD+IZoCcxCg+pLFmO411j5XEiFhiSF5iCCOXzf9IB0n8H1P0jHN/iH/AFn6CFGxq4O4XGQBc14lSOrNmzB797dtA/1ijDqXxFplswcP5W/t84qXqf8Ab/5QV4c/9x8PrD+JQBcz9bkIQidTwmnCEpSNhBxAgZRaCCSY0MZmDJx8RHwj6DTpWpER8KLTHhipE6UmXETIi8x5FdonSj8q8STStGpEfRIQSKlCkAXMDZvEElJIKw4jVi/sHyjkdX7avOJqTP/Z"/>
          <p:cNvSpPr>
            <a:spLocks noChangeAspect="1" noChangeArrowheads="1"/>
          </p:cNvSpPr>
          <p:nvPr/>
        </p:nvSpPr>
        <p:spPr bwMode="auto">
          <a:xfrm>
            <a:off x="77788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AutoShape 22" descr="data:image/jpg;base64,/9j/4AAQSkZJRgABAQAAAQABAAD/2wCEAAkGBhQSERUUEhQVFRUWFxgZGBgYFxgYGBkYGhUVFxoYFxUZHCYeGhwjGhYVHy8gIycpLCwsGB8xNTAqNSYrLCkBCQoKDgwOGg8PGiklHyQvLCwsKiwsLCwsKSwtLCwsKSwsLC8sLCwsLC8sLCwsLCwtLCwsLCwsLCwsKSwsLCwsLP/AABEIAMkA+wMBIgACEQEDEQH/xAAcAAACAwEBAQEAAAAAAAAAAAAFBgIDBAcBAAj/xABAEAABAgQEBAMGBAQFAwUAAAABAhEAAwQhBRIxQQYiUWETcYEyQpGhsfAHFMHRM1Ji4RUjcoLxFpKyFzRTg6L/xAAaAQACAwEBAAAAAAAAAAAAAAADBAECBQAG/8QAMhEAAgIBBAAEBQIFBQEAAAAAAQIAEQMEEiExEyJBUQUyYYGhsfAUcZHR4SNCQ1JiM//aAAwDAQACEQMRAD8A7WTFMyrA6nygZMqFKNuY/IRfLw1avbUR2gW8t1In03Fjsw9XjOquUrQqPkGgjLwxCdvjFqJfSK7WPZnQUiQo+6fUmNCKVWhLdhaCJSBFRVE7Ns6pSilCYtERUuIlcRx6SZapUQeMlXiCJaSpZAA/UtAtPGNOVZQu/b93gbZUU0TD49PlyDcikiH80fPC3N4sAVlCQf8AcxbrlIjLU8Y7oTcG4O47ERRtQii7gGBU03Bjc8ehUKaOLAbgRcjiTtHDUJLbTGhC4n4j6wuS+IO0E6KqzgnaLfxA9JFQiJ1oA13HFJLVkVNcuzpSVAHuR+kUcWV5ErJL9uYoJ9NVfIQsy8KSgpmKTzAujKQzgsCSNAFfSADVO/yjgd+v9oPISpoTo8moBAILgixitRhNHEKFz0y1LWn+dSXZ2AAbbQOflDelQIG/eGEzB7A9JYG5FaAYqVTnrF5EelNotVyZjZQ6+hiaaxY6/WLo8jp01yKgteNKVPGKUuLBMaDAzpqj6MUysKdQGjz8+DrAzqMYNE0ZcIx5E1rmNFHixmXVp/miAnA6GLrlRujOKETaJ8e/mYxeJH2cQSUPEvRLRKSVKIAAcklgANST+scc/Ebj+YagfkqiekJYEAZJYUH5gdVguQQobb2Z9/Emcr8hMykhlIKm/lzXH0jinh2JUHDn+Ua2TYXs0AxsH66EuUruNnD34uVcoq/MlE9ALM4TMST0UBzBzoQdNYYK38Z0pkky6dQnFmBIUgX5nIIPsgxzJFMgD2QyiB1LODzHZwX9Lx8qrGUgc4YqZN9SSAb7MPjBNvN3JoVVTtXBv4iSsRQq3hTEFignV7gpO/ltDCuc0fmekSpK/ElNa7MoEF3Ytv27Q6U/4ozkygmoSFKGqknKprsVp0dmuD3gbBu5UidVqsXSkXMAa3i3+WFQYv4wzJVmHnEpNLmupQSPio9kp1J+UZ+TOR9JO0AWZ7jteqpQUqUQBf2mD7PC7SUExBcLQT5q+pS0G6oIJ5lZUjRIIJ8yrr5CKE1MliEAE/1Ob94x31BJJXmHx/F82JRjx1tHvAlZVVCDnIXb3rqHxFmg3w3ifjTUlTCWAVL3SMrZn7EEfGNQrkIDZRdnI072i2lrZCcxSlLL9tgxUPg49Ir/ABRKbSstl+J+LZdBuqrEaJFLLX7rBwXDMzCwZnGp8zAaqrkpqPDIKQQnK/caW72jHQV+SyJtu4t9bRvpcbQkjx0y5jF7JLpP9BJ5f7QHFkYNTHiLabUIjHxBYIr/ADCsmhV0hiwySQi/WF+Tx3TboX/+f3g3LxRJAWggy1BwCz2LG4PURr48uPcCDOORSOJ9jMtRSChZSpLkcoIuGvCIqnnyUqzpClLUSFEl3fUBmNoauIeJTKlZpKM6z7pLWHdrnoI51XcdVs1QDZQbX1Ho0Q2PM7lsZ4/f19vpLLjGRbqG8Jw1QU6rXclRhypMVQEt4kt9gCR9RHKPCmiepSp01UoMXUAhJdmClE8tyR6CK6niOXKJCQZq0g5mJyJILe0bm/wfUw5j074+iJcYSOJ2enxRKtY2y5wOhjlXBvEa6mUpSgApCspY6ghwSNunpDjR4idzBw5BowLLRqM7R5lgBWcYSZH8VXo1794W6/8AGeSDlkyjM7lWVI9QC8GJqVnQxE3fWOaj8VJqhyyE/BZHxJEVTfxSqPdlSfNSj/4pgXjD2M6dRC9lfHb1EYqikB9k5fmP7Ryat/E6tUOVSE9cksAf90w/Nobvw84jqKsLE/IQkAhSWzAksygLEG7EDYxRymaldZK5Cp4hSsSqX7Tt1Zx8YupaoZQIL5Pv+0QXgiTccp+XwiMOlGJrWGbNvFGZBOj7xohNkqQWIirNDW6SMdjiZMXXnlrlqHtApvcXtHCMZmKk5kFLHMNUqGgNn01L27GO/wCJ5VOpCkqHUF/p5xzvi7B0zg+YApcmzp2e3XuOkY+nzfw+TYx4PrGWUZVsdzl4xKa+6k2uxt2Tp84LU0wEIQVJzFN3Gm9yWAcRQinS7F2vdt+wcdtdImyZjkAslhpZ2jdESm+TNEsf5eUh3ckljpYGxAs1+8VVcwEfzbJYhIZyCpnZtAPXtFC6ttFcodieXK72VYfLyj6dRukf0sQp9Xa7/oDtHXJ7lnD2LmkmKK0lcpykgHL05khWsN2M8RIWEGSkpSUOSpOVV7sR0HzhJUhNyWUBYDUufN/swWkZjJQTum3MFWClC5G9mbZoztcilb+sDnvZNCakqJL3OsWADrrA5Ko1yaZRvt1OkZZx1E5eKizO4jDVpIOdBLi7bHsRGxkJDPmPRP20VonasG+Z+ccoCmxLDiToc0wBWnnb5nWCMooSWXMB8rwMM17lzGIy1uyQ/T9yYjww9+kji44U0+TqhAN2dWj+UGsNxYAhKjfSws2tvWFXBsKKUhSzmO3QffWGjDhLTMyTgQSLN7T2ICUtdSrC9rwPEh8TymW3+gm1VWVklKHvbfsDewjPKKQkTMiAQSC4OYEWuxDRoQDTy5SJrhS13G6btcDVwHa+h7RVNxuXIo1BZDrKz7zjKoC+5ukAA/pGqmI1RY36iSpa6ED8RkVEtCgQgZm5g6CvVLn3SA91BupEKcjAJtZUGSZqZZZ1FabqUGdyLlhlZz3GsFlY7KXKCZb5ku/KQSX+gBELGMVBMxK03VKUkh9wCCxboQPQmOQsHAPt3GceR0YKwoxlqsHVg2SYqplKC1pzSUhXiTU3B1DAByXLeZjyb+JcsKdElUwguk51SgLagAHQwt4tIm1c9U2Zy+Ic3vFPZINywjJ/hEyWAqYhSASwzDKS3RJu3eH1Iq4Z1Y9iEMe4hn1q3mlk25ASzDTMSSVba9Iy09HMsJaUjuosPgHJjTKlDzNnaJza4JskEnokCF3ysxlAJcMPU3PMJPwSPJIdR8yRFC6AMT40tTbE5W/7gWgRWVMwkhRUTo2dWvTLpF8vCVCWpc5RRLI1OqjsEpOrfCO2Eck/iQfaUV8iYBZBbMA+UfJSbF+oh0/C7jRVLM8FcsFE5acx0Ug+znP9IBuIVaemXMyhI8KWj2QbkE7nqs/LsI34fJ8abLp5KhLClJSpQGZSi9ytQ90drW3gl8VKET9G0k5KwFJLpLsRoWJDg+kaVzYD4PTJkyZcpKioS0hIJ1LbmCAU8GVuJMkuWlQZXxgdMwsvY2je8WhPlE8GSCR1Ob8OLlgAIASR7QygEaOFNr8YF8RglaxLlzHfkYBQWHDnl9mx3fprAWvrjKdCp2YFyl0AzjsxUkubE9B1MY6jFeeWkzVyy182YObOwCiAR5vaPPDCW5HIMaTKUPtAdZWJK3UVAjUMLkbEG4L/AEimlqc1iBluxbQvubgQexCnl1SpipqkFRy5FIUc2hd0tzdD9YVq3DjKWU5itBYuHS+9w9jcxrafIAAtyHYZDuE01BQoOlT5tX5bbM/bbQ23EVVFBkDoIOb2UG409p/XoNYw1STcSyfDJfLvbQltSzwW4W4YmVBK1KMuUnVR0JcWCd/3hvxABZlAjE0BMFKZi1EFI94taxG2n28GqKSpCSC7WN2Icu4HbT1MbMRximpCmVTys5ZzNmHMTs4To9vSBH+NqVMBWp0kNf3XNraAONGhfNeRDQ4nZca7CoNmFZclXuoTezqL/ABv1jUqiXYrL9v7QwYFwvnSFzCW2a7jq/3pBVVFSyBmnrQk3bxFM3Rk6n7tCLYzXMzqifLwlZAUEljYHu338oJSOGVMAfix+EXTeN6bxCiQhcwp1KnQgDSxId7toINfmZikJU9MhO5M52F7qKmFmhfYRwRI2+kEVXC+QEoSVC2Ulg9hc9n/AEiOH4aHuBbUgW06bCLsLrBWzZiEzQfD3CORYVb2n0He5hhGCqQU5wnIW7JA6qv63/WIZCWodfv09pJWpkpZkuWFP7CtApIu5SQxLhJJD3sw1LwKxvGVKWlahzggizF0nlZrEWGjRvxfEVcuRKAlPsgh0l7KITYpBu/ppC1VKZs5Ylzr3Pe3lrBt1LtBgz7CX1fFAlTfEmkqVNz5WGcywTzG59pjlHrCzjWNCYSEk5E+wCSSBrr3Jfz6wPrq4zFZZgsh8jWAdTnzfudtYyLVl00J1bp53GunaNDElIB6zVwoE5E10c4pBUCxY6OPn8YjTkKUl/eIfytEaYZt7AMR16367xowXDCqcxJd8rBnd/dB17CKtQuTqjyGnS6enEml8RCgTKUjP0ZThhvexv0ZoUcYxYLmupOcE6F28gdoZOIcslCkoKTLmS1JcKHtBQuCQNx8m3eE+oQlZGQgq3Ave+gH3rFvKOLjGPIjjmVqlpmTytIQJehQkl0jUBRN1m7EwWlSAQQkiWlrqAAPkDse8DMPwMglZWkFjylxofKC0wBEtJUDnKmykpY2cFIBzFmLuG0gGQc2Is9bjUzmZJk/wZOeZokqBy+ZJuddtesa8M4fXPmg1CgZhFnDBA6IRoPM3aB/+N5fZUB3Gvx6x0LC+RSew+eX/n4wIttomQFvgTnWPTcgyZClRcBABSGFvaIuPr3iXDUsy1ZvePT946NiOESpspUsISAcxS1mWolTgl2dV/U7RhoOBzLutaTpYAv31ggyAggSGxkRjwDESpIBdxDDKmQGw6bTU4ClqZRLBJ1PkBrq0aDxCpZIlSSoBi5GUeRUpg/YQ5jU7bJgeoXJbX9okDC9WGpmyyFGTJD787jcEaFw8KFbhsoTFCWtctLlkoK8o/0sdCb+sUbLtNAXCql+sSqyeVBJTYn3jcOSzJJsN9j6RGnwMzFgqGdB5iyr5ttS+gv1aMWHy1zVploW6QQSSOUaPzCzNb06Q5V8tSUNK5bls5BFyx7ev7xnu3g0BCKoc3FDF6dppMsTEIUsAhJN8ps2a6bWtu0WKShOWWoKAUSAVlyNGDt0j0SaiZNQoMSkhiTkQFPqW3HU9IvrakSUBK0y5igcwK+Y5mF3sWcRfcfKOz7StEHiYKjCCk2EfTKqZ4fhKKsnQW+kNtbiAXKklSRe6jmfKjKTcszkM23L1jCKDM9tLf3id/vGN5HER52Fp2UQOhH6xSglKV8guGG7b2J37w6TsDfaBVVgpENJnPRgjXYmLCcQEpKQp/aGVlKAJ6KSCxHpB6owWTOGeXyk3s58/gbQuzsONvMG+zGDk2vkSZAAUsTsqVEAOkOS4J2JRlVZ+hgWTGcg3YzyIHIm9LHYgj/DRJmAzS0s6qSMx9AGijE8TSCUScy5YZsyiztqEnTVm6g3jdVVwWkwBUkBXYwTCdw845lMWVlH1jDwdxuqjWt05pa2zpIuQH0OospW4jsmEYnLXIBkq/ylB5Z1yuHZj0J37jtH5ynoIPeHDgbi4ycshb5SohJ2BVfK3cg9nMdnxcb1/Ylcnm8wnR8Xw4LDA5Vi4YWPl+0LdVg6y7LCuuZJTvZgxB+UH0YuC2ZykgA8xBSzk5SPk9+8UVcvMAwUx0USPQKbQxmUT8vf6xYrxYiHj2EGUMxSnmFzYmxfbTzgDTK5rgkdg8N2PrUBlVoLdw/1vC4uWqWSHBcm407g9Ie02Q7abuO6fKKppGjTzqLKIY6HQnQkAXDPa214PYMU8ylahgnlzXfXtb6QAmJzAEWazj6kPr37QxUCUpylJIcOTqQQSL2Z7adxF8x9YxlAbGR959j00JRKQtIOVRYO9y6j6vAxdYmXOJy2CnYEhJBYt5MWivGcQyzE5UlZDm/qz+r6RLC8PXWzXUkS0JASpSXu3uh9VX9IvjKpj3N1J0ilwEAsmV1vFis6vBGQGw1JCSoqypJ0AJ6bCLOHlVBqZa0SlrPMCooWQQpBBClAWF46Hg+CSZIaTIQD/MoZln/cbxrqscnSlcqyD0H20AfWIV6NTXT4Xkby2L9op8M/h0qbXIFQsJRLyTFSyTz3JCEqYcpKdTfUd46XPw9IJILgE+e7QlTeMJwqZc2xVlVKV0KPaDjsXIgz/wBZTVa5W6MG+cAz5UyKLY/0/wAymH4bkGRl4tavn3FiEETrxvRWhSB1FjC+OI5RPMnIewt9bekRl4gAt0qBQdT/AC9CRCRDKfKbl8ukdASwqpfiPECJPMskc1socksSws40e3SA07jaomctPKWB1WW9cqRa/eCNRLzF/DSq7hK1ZOozEsS9/Zb5vBbDqSYsckpKUhhyuw0OpAc6bRpacAqFY3MfMDdiJU4Vk4tNWoP7qHA/f5wVkT1SUiWZhSU2bpvBytwmeqaUU6kuEgTVW5SS4SlT6tra1ohL4EW3Mq+93v5veCkMD5IC/ec6wRISgrXMASFXDlyQHKiLAAF7P9WiVVUTlDxEhSgoEhSlBITzakE3caBvjFBw0BKZipgeYElXIpYJVma6T26XeN2J0k8hJCgbB1c1iTozDLt5wsxBPUv16wStakSk5gpW4NwALuB3uNIPcN0b55s1B5gAnOyrK0ISHIIuSbPa1zEfzWVw3LLTYEhzcMC1je5Gtoz0uKhRUEqTzsC9iU30Y23dmBs4ijm16+8upIM34isk5ELSgFikhLgsSBllA6s949RSflgvPNUtZASpS+VKBylKUgnViHfR4D0tSTUJOclSlseYvktmuwLMBr0jegCpmS2TmlBeVYV7IGY2WruLsC8dyVq/vCAj2+0ZcGXKVTBYAmi7qBB5nH+W76gEE+cUYnTylSipSClTOySDva+jGLccxOVKWlKhysMgSlgSkEqZIsAAUjUHbaFmqxRVUMiCQorSxLAhIF3L2YszbPBOQKX8/rK7d3cGTzLBAm+ImUVB1JCSWLsH9nUj4QP4iSAiUxKgpAWgiwuSlQKfNIv5wwz6pCVzKdZTMCeU2LPuLX+xDPT4HSzKNEuYhLoSGWynGZiHLGzGxfbaDYs2xKqA8TYKM4yiaR5HaPpsx4ccX4BIJMpQa7bi3QiFeswWbL9pJ8xf6QwmRG5gNwJuYZanLHewjTVURlKQXZQZYs7EFw+3T4xsw/h9XiJK8rMpTBSdUMcqnsPIO7ER7iCMwBLnufOObKN4A6nbhce6SSoo8YJOQoCyBdrJ0B1YkadIskVhQAyiUl2S9iNCG+/lF3ClW+GharZXlhhsgtro7NAbEsTAUpQINmTuA4Y2buTCHhbQFMV5U8TZiyEKQGDu9yRbpZh07wsVhayr7W1HeNsvEkgJKV5nTfZzcFvRvjGWpUlsyiLaBrnq46ftEorA+aX9ZmTJJdhoL9x5Qx8OURmyJyWulJUk9mLp9C0BErAWlmDHY2v18obuG6pEiec7ZVpIB2OZswO1wH/29452/wBpjOHIflihh2Epq6kS+YLUDcMyQBmcgi9izR1fDeGJciUwDBA2uba+Z/WEngCXKkVNRMmzAnlyIJOqisvlbWyQbdYbsR4op5bqlTFKJSzAE3fX5QYqGXnkTZ0jLhX5qJhCpqpUtAKC5UH0ZvN94UcUxB3vA6s4gSslyoeaVD5tAaorwSWUD5GM9/EfjbQnotI2nHWQE/zEvq6zRtiDr6P842UeIMNXHxhcmzyX++/6Ruw2UpWYBmTckskAeZOvYX6QY4j4XHpF3zph1/mPDL+RdfiGKivSAVKsB9gDuYlLrTKSHAzqZTa5EnQd1EanYHvYepGXnmD2CMkstdZfKFMbluYjYBtTEEpW2aYFOolydzvEBPDW/U/iQmYa3Lf/ABr0P+x9/wCQ9o8YVi3jDlV4a9Af5SfeHb6Q+0HD8sIBUtc0jUqV02IFmjhdPXKkqzJMdV4C4rExpatTYA6t0+9vKD6fZu8wiHxPRlB4idesbpMpKQyQEjoAB9Im0ZwtiR3i8LjRBnnZwOVTzAUeKoSxkVbMM2XMcrob+YkX6DrFsiQVJQUqSnMUglT+8kpDkOm2YbdCNIrrasFGd2ChewUWCkrGofUPbWCNMyqeVYJAQkqe/KAElRBLhOhYxlBgVLHuNbCGqalYJTGULlZDuARmJ0JI0FwQIFy6GWmcEy5coqKmu5LGxye89nc/KI1GNykTDkSlQQk5gkKSLkAuSbgaW67xqWlM1Et15SsOUAMGDWEwMczHfvAWUp2eD+JwN/aaKGsTInJR4QKQT4ik3UsBywDAs7jXo8bKtYzpAlp8HMlSikJJUGYh0q6BQdtR1gFNyhcuXdkrSFOebLd1A3NiHa9+wglh8tal53YF2SS6tUuSkDRvdsTctvF9vl/fMr6zdi2FCZLE7OFBBOUAOhKbMA4ewDb+TQGpcTkJQhHhk3WVZZUuxIAszE6XboD1EFJiHkqCxyqJIVmIaxSpMtKWO5uXHnCRj5TJGRClqUUsVLYcpfQAXJ3V+8X0rHcVJ7jCC/SY8T4hzuhMtKEXKd1AqsVZtSSw8oF0+IrQXQog73LK6hQBuDuN4+IzO+0eUlHnWBtqdiwuW7s8aoUASPoBGORxUpgpJyk6p1GYb+X0eCVPjMuawmDL1Ya3+veEXKAsMSEn4jr6dOwhgn4atCZZYFKh7WZxoLjtCeTAg6mXkx7TUJTqMZgEzkpCr5blr+yUhyTaBFdNlJzZphmqSSAgDKLWdSnsOw16iIGtKCSkh8qkjs6Slx3YmL8EpJISpc5PiJLAAFikvrvfTWOxYDdk8S2HEXNS3D505Mnwy6EE50ovqQAT2dgWO7xjqH3hhpJEualWaYoEJUwyuVFn1e3R2722VsUqU51BCllOzs7d4L4JLbhGs2lC8qZWqoIZKSw+3jybPOju3eB6sxS6SSXL/wDEUeKXg4xRcpXcKyqo7w3YbNE6TlJOYP8AEffzhCSojb/iD2AY2JJW5HMAwPUMPS0L6jDa+WW2evtHn8P6YJnTioqSSmWxGzFYIbcEEH0h5qeH5Uy6gpQ6lah9DHMOH8dSqcpKVOSkn4Hr6mHikxtWVrnt9+kKplAtcg5no9JjdsIZT7/rAGP8L+GslDpGznP8yH+cKOIYWXdSX8nPyN/gTHSKzEgsHNC9XSwdIVfUFHtDx7R86HFmWsi8+44/f3iOSEWftcFQu4tun1idWkiWmTmzFRClPo5SGA3t9VGGSTTDMXAL2Nh7NydfL6wMq8DzTSRYpPMwOUHZPUltWEPYtQrCzxPN6nSvjznCltQl1FTL1WFEJc2Qp3O5LWe1v6QItmhRFgtu4P6gRtoqTkZAQCHJOTxH9FEfv2jNV1U4XCpSv/qCf/Ev84G4RjZMe+H59SE24wtD3u4PnqI1BHpFuD4uqTOStJuCD84qn46o2XLlv1AU/wAyYrRiOYgZEADs/wAyYkYwOprDPncVkxj7NP0BRVvjITMHvpB9d/mDGwGFjgfMqllqKyUsoZcqWBCtQoB/QvrDOBDiGxc8hkXa5HsZw5apc0BAIAHsi1+14tOLeF0U558yspIb+cBw3QahhaK8RwNQDpcNAOZLm5gnqQNCdS2l4zEw8ij9oyGDCasPr0TSsqSB073ubwSRUICgSVEODZncbuTp+kMf/ptJQj/NWSsMS1gRuGf9z3gWjhaWicFTEPKyLAzaOUliW3Gx8txAsnh7+yIVQQsqrceliZ4xSArRBY2LH2WIv0O2se4fW1E0ESBM5iGBAdLuSApxaxLl9Nbww4fh8uZTykzEplyAOUOghXMwJSbuognMdY1HFKeUyEp/hkJBFnACXc6KDWP7xQMoXbf9ZfwrPUVscxKYJZC0rQvLyqYsDoHUmwBuO7wiTJRIcl+p69b7n94ecemKqp2SSZiZZUnlKyUBXYOz3iFVhdPTEJymdN2Tfw0Hqsp5ll75QwvfpGjpF2pZ/f8AKG28VEwYWpgWIA1JskP/AFaE301i6XTAS1qSFH3HAYaOWe+jdNYni+IKWrm2sBsnslOiRfQRTVTDLkSxfmBWX0LmzDyAv3h29w4lKCGD0s7fWNSZi8qUpUVIGiSSQA4JAu48u5gYZjmLUTSPKLlYoxVuCJaukWoqyJJADs4zAeTupuo6iPE1C0DKQpIN2IItcOxHzi2ViKkkCxuA5FwN2Or94I8QyvEIKZgVlBTcKfXy9b9YGWKMAejFx/pt9Jlwutsx7/fyHlE8VwUoCS1lJJcXvcs4tYM/nA+lkqSq9/8AkQ2YfVS1SFKqVWlLBSC7HMlQUHSQoWSghtdIMtXxHAd6XEpNIUupww1Bt3YPuz/CLpSQrURmxKtzqVlcIckA6+sXUEywjn6uCRl3FR1PlTHcK3L94yFFyXjRUpYtFDXaJErkhvhGU9UhlBLE3Lt7JcEjSzx0RMzQg2a3S99I5lgkxl/H6GHyhrgpIADEITvqwCVMPME+sYuvB33PR/DuMQm+sqAwb1MDJtU0eVM6MEyZCAFm5uoBUIU80cy//jGb5KA+YEZKOcw1vqfM3jLMqCEqA95n8gXb439IyCaRDO3cm2KrpwmV8vvX4EPfnyg506+8NlDoe/eJYmhMyV48rZsw7Etm8weU/HeA35y0bOHcVCVqkL/hz3T/AKVKsD62+UFwrQ2mIavFsb+Ix9jv/wBD1+/tAlUXj2lOoiNRKKVqSqykkg+YLGD3AmECfWSkr9jMCru18vqQ0GPAqEyOqqX9O52PhyhMmlkyyLhAKv8AUeY/Mt6QWBiRTHoEOqu0VPGsxZix9YBqcHSsXAhVruEyJqFIaygTm01+cdATLjJikpQQShOYj3dHG4B6wrkXi6k4zzBNXQulIJWpKnTntmBAd3AZix10dngbgGFKlz5pUoTJTWDEl9AFAggfHa28V0uNKUJiEpJILN0KtAxuDaClLTiTK/zVnOscwewa7DqXjK3ea6mrRC1fcD4mqWJozoBRLAJSDlHvM6RYhzcf3gVi6VInOEGUmYgFKRbM9hlAsBofPzhuocQdTIBVmOXK2eze0e2vYR9i3DmeYhYWkKQ4cpdkl2ygHUFwHPWL41sX3ODhTTRSJMoZEMJpDEjSWDsD/MRqrWJGlly0ZSlRmqIDuQ3VXR9PIA3jXhcmXLChOzeKhQJB0VcKDKa4PbRmgbiE/NmWsKRzOkENZrFzcgwy+pZflheG/fcVMQwKaqapISVWfMBysS2p8x3gbjk5KiUoLhKQkaaJtYDTT94bTWhaFlL59S55SLBsu7sNYDyaSQJZTKlhUw3Cr5gp7AOWy/0kecMYNRxTfSCyWYm5oh4nSGZHD/MoFI5Euoi6Qo3yg6O5Fh0jDUrRLBYB+m/9ocGYE0BMxmN0JloJLzE+I6Uu5O9rsB1PyhoxLHRMGSWlLEk9HJuYTBVqB1fsd/OLhKVNWTo5dht8IjJj3Hc3QnDH4jUeYz0GEPJnTS3KkgPubOANSQ4/7oWK2tvl1ALkPYlmvBtKa3w1SkLn5Sk5kBasqhmFsu5ciw19IwL4SqQnMZR8jY+oO8X8bEAPMIy4cDYBAk5eYksA+w0HlF1DMYiK58tSVMpJSehDGIFUG7EUB2m5srLnX+/rEZUpvOMgVFsuezR1cS26zzNUk5Dfe4g3IrgLHTXyPb5QDTMCrmJJqDpsNPWF8uEPzNPSao4yF9I2prwsXN+ux8+8VLXAWXUA9vpG2VUEaXEZhwV1PQ49TL1qipUe/mAe0V5gdx8YkLUKcymeKMVKMWKIZ3DRnXUWsPjBFUnqL5M6jszZiVYJkxUw+8xPdWUBR9SDBfgnEAiqkrUWGYNZ7Pdx3aFZAzEPfrt9IO8P0WaYCNdE9Bpcv0i+SkUk9zKyPvXaOFE/QcqoeNGaAOH1TgdhG8VUMB556bAI9KLRdOkse0Z6qSVIIGu3nE5AQpoczlq+YqYxSSRPUSVIUZbkgMFDN/NpmB69YEUiVLSrLLK0BWVzqWSPZfzGm5jXU4bPmTDLIYh7nRtNYvwHBJlIVzJq35SEJBJykm6lDRyP1eMG3a3yLU2AUUbVNmCeHaieidMKZSUhIGbOooUDcskAMdo1TeNVFeTw2IdySxDdveitdeipWUJUUMQFLGraFn1J6doBSPw6q/HWo1CdTlcZiQ5AzJsBbo8XTzqOa/vOZRdsJTjdWqbUyykEKUQC19wzSx71zZ7sNI3cU1cuUfCKSks5CmuDbXfS/QxTSUsykm+JOVJzSzoSolQdiU2s6RbXXa8HcW4NNVdLZFJKgopzMomw6sxf4xaqpZzMOPaIVDRKXLWuULXsCNr7nRo9wWlR4ZXNSSpZzByUpSm7aEEnX4w30fAq5MpSVzUpUpwMocC27sbgC2zwrYvJVmTJRmWpLK9nQIIBcD1HqIPu5KiV75l2NFXhIQhLIu4AbLbVhoLvfpCUEJGifjcx0eYqWumStQIUcxvYpYtp5/WE3G6ZKZhVL9kh2Je994Np3AYrFsmNvmgCoonIy2h44KwYZkoYObqJ29erDSA+D4fnZZ9AAX18o6Zwtw0oHOoZQbsTc/H9YX+I6sBPDuPabAEQ5H9eo0YZhiQAwBPl8YsqZCVcih8os/MiUmxfsB84zLrs6nCT6CMBgu0e8qqsTfpF7Efw4kzT/S/slII9OkAsQ/BqQocilS1dRzA+aVH6EQ+TqxSQLMNXtt9mMc/ESNCD2i6avJi+ViJJw7+6nHsW/CyplP4akTRt7ivgbfOFKtoJsk5ZqFIP9Qb4HQx+iJlQFpIPpArFKWWtBSsAjuHjTwfGcg/+gBH9DF20i+k4M7RqlKBABLNB7HsKliYcjAHpb0hemycqmEehxZlyrYgXwNi76miUb2ghI89h9RAmXrBSlNifvaA5hNPRuKqa/Bs/ez/CIrD3bUfOL5Rs1ooqFsGhcdx0tcqmhnGoJeIFIIA+QjyqWzP0+2jPnJ2YdBv6wZRxFMjAGppBGidNB66mG3h1GUW3haw+iKiCQQO8PeAYe91WSkOf0A7n70gOUgTO1eby7RGnDqtkgHUwUTOhcE7Mp9toKS5thHI3HMzY+2IYxnKGi5cpokzhj8Y1CLkzNkBgVjGGZgSFFOaxDPdmt0g0UNrGXE5YKGUzd7XHQ7GEdVjDYzcNhYhhUTZOAyyPDkhImM5WVEMf5iOg0sIIykJpEBcxZWr2XGjtdt/UxCROKSsJS6S3M4fUOH1gRxPjxSciU2Ci3kHH6/WMFfKt+vpNUgsdvpNmEVyZlRNUUpCSge0A+pDDtdz5iKqrGvClqSksEEs1gEgcqR0tAihwyfMImoKEI6k67MwFhrGNSZiwpCk5gFE3LJJBAYKOr2sDF/NQBnBV3WJbjXF6ZySUuLODcEPsSdYswWWmaEqBTLWpOXxAL5TcpJ1LnvAOswPxKxEocoVdQNgwSWNrM4aCWJYWUoEunWFm+e7AACzKFgXGkEFKe+5LUQAOIE4kUuVPmJnLQQCMpSeUpYG+79b6xWMMTOGUy+dbEZbBIbUnYm9o3YSmTMSRUEkuRls+hF31vDXwdTyfDUCp1ACx1u4djazAa2cQXftWk75llTdZbofmWcIcF5OdYsByjYQz1KEJScz9gCw87ax7OxUJ0JSALDr6wEn4wFn78oxcubGpseZvc9fb/Mn/AFMjbm4E+m4klLshOm7k/WI02IKL/RvpFaKIqMFqHDUix6wqC+XiEdlAk00SlIdQPwgPX02Rvt4ZaioKOXL6ubQqYvVKe49IPnxIgAXv1gsRY8yrMWMBccrciCSWtBmQHS8LPFc8NlO8U0y7sgBhVFtUTpi8xJNx06mMCaILFxdyxjfUywwHT9b/AKxOmkx6/Edq2IvrTZCwUvC1DTm+R/vEk00xGzj6QxU1KSoWhglYRma14J4u6Iq5TqIAr2H94lLU4zHbQfe0dOkcEpmXXLT5teNn/QklFwhJI6j94gj2EZXV13ORyMOmTS926n9IN0OABNzcw+zMKCfdA9IqFA5YCIZjE3zEwJRYa5Ag6+VIQnQb9fONJo/Dtvv+0ey6WFSCTzFWNyNLLuILIlFo9oqKz/bxuTKtBUFykc80VKtECuIi8apMvNBIOsYMWoc6CNY2S1dYtzAxV0DrRkg0bE5jWUs+W4Tp3Dt5GF+oMznVMdaj5fbR2apo0kaQEq+GkqLsBGVk0NdRpdUw7iRS4gE0/hpO+Yje+n6xiVipm0q02EwKOR+r6eRDj1huPCiUlRUcqGZRAuRqwJFtIWsQwGWFBVOVajMklw3nreM9l2vV8n9P7RtcgK7vzNnCWB5EfmqhvEWkhIIBWlHZRNgrXR4C8ZYql/8AKLJJZTWOm/T+8XV2IzvZykAnbQJ8jvGE0su73fV+pi/N1XAkhhe49xfXUsxS4J009m17dT9ILYJi6pK3IzAtmbcWs0UV+EhMv+IklLsABYdH1NmEDKSvAsoEdyLfGCsNw8vMdw5VqjHasx8TiQhOtwH0Hd/OPcOmKSp1iza3+sJc6fqQXEa6HFlgFiwLOnYsX02aEMmiBBPVxobSKE6dQ4ghtbwRl1aQD1jlyccF3QASXBBOUAbAdX+sGabEJiyAhQWGBLWaztfpCZ0mVPl5gHwAxsqasq8hpeA06WVl1dYK0rFIcNF6pSE+0whTzMeTA3s4EEVJAQQIQcamZ1aPqPViB8LH0hp4nxlCE8pDmE8rcFRdr+mhjS0OJt2+FQbVLNBU9Nwnpf7+94Y+GsAVMuUlto0cHcLKnzPEmpLEvpreOuYXg6JaQwAj0qJfExs2bcxith/BgFyPSDMrBAnaGPKIzzZcF8Oorugvw2ilaIIrlRWaeIMi4Hm0ZUYh+XEsHJdR1V+3SDRkRmn03SBFq+WUJuAFU8X09GSY3/krxskymZoHUiVS6ZgBGgSu0aJUnrF4liGAK6EipuSgdYvCQIzKj6G5eWKMegxWmLU6x0iSSDGeeSQbxsjLsYq4sESwihi05agtIUxDevlAHh6oKJqwrmzMCfLtDLjep+9oXcI1T/qP1jBx4wmTiNvkJxRpXhSJouGMZ1cHyncpBgtSxtEai41YWYpZgdPDcjQykfCMGJ8Cypg5UhPYC0M4icEGNT6TgSJyDFfw+VLcpcDtp8IAzcPmS9UuO0dwr/ZMIWL6mFsuIdRvFqsimc/B7772jSlbcwLH7/tEsW1MZpWh+9hCeTGB1NnDnLizGrD+IZoCcxCg+pLFmO411j5XEiFhiSF5iCCOXzf9IB0n8H1P0jHN/iH/AFn6CFGxq4O4XGQBc14lSOrNmzB797dtA/1ijDqXxFplswcP5W/t84qXqf8Ab/5QV4c/9x8PrD+JQBcz9bkIQidTwmnCEpSNhBxAgZRaCCSY0MZmDJx8RHwj6DTpWpER8KLTHhipE6UmXETIi8x5FdonSj8q8STStGpEfRIQSKlCkAXMDZvEElJIKw4jVi/sHyjkdX7avOJqTP/Z"/>
          <p:cNvSpPr>
            <a:spLocks noChangeAspect="1" noChangeArrowheads="1"/>
          </p:cNvSpPr>
          <p:nvPr/>
        </p:nvSpPr>
        <p:spPr bwMode="auto">
          <a:xfrm>
            <a:off x="77788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8" name="AutoShape 24" descr="data:image/jpg;base64,/9j/4AAQSkZJRgABAQAAAQABAAD/2wCEAAkGBhQSERUUEhQVFRUWFxgZGBgYFxgYGBkYGhUVFxoYFxUZHCYeGhwjGhYVHy8gIycpLCwsGB8xNTAqNSYrLCkBCQoKDgwOGg8PGiklHyQvLCwsKiwsLCwsKSwtLCwsKSwsLC8sLCwsLC8sLCwsLCwtLCwsLCwsLCwsKSwsLCwsLP/AABEIAMkA+wMBIgACEQEDEQH/xAAcAAACAwEBAQEAAAAAAAAAAAAFBgIDBAcBAAj/xABAEAABAgQEBAMGBAQFAwUAAAABAhEAAwQhBRIxQQYiUWETcYEyQpGhsfAHFMHRM1Ji4RUjcoLxFpKyFzRTg6L/xAAaAQACAwEBAAAAAAAAAAAAAAADBAECBQAG/8QAMhEAAgIBBAAEBQIFBQEAAAAAAQIAEQMEEiExEyJBUQUyYYGhsfAUcZHR4SNCQ1JiM//aAAwDAQACEQMRAD8A7WTFMyrA6nygZMqFKNuY/IRfLw1avbUR2gW8t1In03Fjsw9XjOquUrQqPkGgjLwxCdvjFqJfSK7WPZnQUiQo+6fUmNCKVWhLdhaCJSBFRVE7Ns6pSilCYtERUuIlcRx6SZapUQeMlXiCJaSpZAA/UtAtPGNOVZQu/b93gbZUU0TD49PlyDcikiH80fPC3N4sAVlCQf8AcxbrlIjLU8Y7oTcG4O47ERRtQii7gGBU03Bjc8ehUKaOLAbgRcjiTtHDUJLbTGhC4n4j6wuS+IO0E6KqzgnaLfxA9JFQiJ1oA13HFJLVkVNcuzpSVAHuR+kUcWV5ErJL9uYoJ9NVfIQsy8KSgpmKTzAujKQzgsCSNAFfSADVO/yjgd+v9oPISpoTo8moBAILgixitRhNHEKFz0y1LWn+dSXZ2AAbbQOflDelQIG/eGEzB7A9JYG5FaAYqVTnrF5EelNotVyZjZQ6+hiaaxY6/WLo8jp01yKgteNKVPGKUuLBMaDAzpqj6MUysKdQGjz8+DrAzqMYNE0ZcIx5E1rmNFHixmXVp/miAnA6GLrlRujOKETaJ8e/mYxeJH2cQSUPEvRLRKSVKIAAcklgANST+scc/Ebj+YagfkqiekJYEAZJYUH5gdVguQQobb2Z9/Emcr8hMykhlIKm/lzXH0jinh2JUHDn+Ua2TYXs0AxsH66EuUruNnD34uVcoq/MlE9ALM4TMST0UBzBzoQdNYYK38Z0pkky6dQnFmBIUgX5nIIPsgxzJFMgD2QyiB1LODzHZwX9Lx8qrGUgc4YqZN9SSAb7MPjBNvN3JoVVTtXBv4iSsRQq3hTEFignV7gpO/ltDCuc0fmekSpK/ElNa7MoEF3Ytv27Q6U/4ozkygmoSFKGqknKprsVp0dmuD3gbBu5UidVqsXSkXMAa3i3+WFQYv4wzJVmHnEpNLmupQSPio9kp1J+UZ+TOR9JO0AWZ7jteqpQUqUQBf2mD7PC7SUExBcLQT5q+pS0G6oIJ5lZUjRIIJ8yrr5CKE1MliEAE/1Ob94x31BJJXmHx/F82JRjx1tHvAlZVVCDnIXb3rqHxFmg3w3ifjTUlTCWAVL3SMrZn7EEfGNQrkIDZRdnI072i2lrZCcxSlLL9tgxUPg49Ir/ABRKbSstl+J+LZdBuqrEaJFLLX7rBwXDMzCwZnGp8zAaqrkpqPDIKQQnK/caW72jHQV+SyJtu4t9bRvpcbQkjx0y5jF7JLpP9BJ5f7QHFkYNTHiLabUIjHxBYIr/ADCsmhV0hiwySQi/WF+Tx3TboX/+f3g3LxRJAWggy1BwCz2LG4PURr48uPcCDOORSOJ9jMtRSChZSpLkcoIuGvCIqnnyUqzpClLUSFEl3fUBmNoauIeJTKlZpKM6z7pLWHdrnoI51XcdVs1QDZQbX1Ho0Q2PM7lsZ4/f19vpLLjGRbqG8Jw1QU6rXclRhypMVQEt4kt9gCR9RHKPCmiepSp01UoMXUAhJdmClE8tyR6CK6niOXKJCQZq0g5mJyJILe0bm/wfUw5j074+iJcYSOJ2enxRKtY2y5wOhjlXBvEa6mUpSgApCspY6ghwSNunpDjR4idzBw5BowLLRqM7R5lgBWcYSZH8VXo1794W6/8AGeSDlkyjM7lWVI9QC8GJqVnQxE3fWOaj8VJqhyyE/BZHxJEVTfxSqPdlSfNSj/4pgXjD2M6dRC9lfHb1EYqikB9k5fmP7Ryat/E6tUOVSE9cksAf90w/Nobvw84jqKsLE/IQkAhSWzAksygLEG7EDYxRymaldZK5Cp4hSsSqX7Tt1Zx8YupaoZQIL5Pv+0QXgiTccp+XwiMOlGJrWGbNvFGZBOj7xohNkqQWIirNDW6SMdjiZMXXnlrlqHtApvcXtHCMZmKk5kFLHMNUqGgNn01L27GO/wCJ5VOpCkqHUF/p5xzvi7B0zg+YApcmzp2e3XuOkY+nzfw+TYx4PrGWUZVsdzl4xKa+6k2uxt2Tp84LU0wEIQVJzFN3Gm9yWAcRQinS7F2vdt+wcdtdImyZjkAslhpZ2jdESm+TNEsf5eUh3ckljpYGxAs1+8VVcwEfzbJYhIZyCpnZtAPXtFC6ttFcodieXK72VYfLyj6dRukf0sQp9Xa7/oDtHXJ7lnD2LmkmKK0lcpykgHL05khWsN2M8RIWEGSkpSUOSpOVV7sR0HzhJUhNyWUBYDUufN/swWkZjJQTum3MFWClC5G9mbZoztcilb+sDnvZNCakqJL3OsWADrrA5Ko1yaZRvt1OkZZx1E5eKizO4jDVpIOdBLi7bHsRGxkJDPmPRP20VonasG+Z+ccoCmxLDiToc0wBWnnb5nWCMooSWXMB8rwMM17lzGIy1uyQ/T9yYjww9+kji44U0+TqhAN2dWj+UGsNxYAhKjfSws2tvWFXBsKKUhSzmO3QffWGjDhLTMyTgQSLN7T2ICUtdSrC9rwPEh8TymW3+gm1VWVklKHvbfsDewjPKKQkTMiAQSC4OYEWuxDRoQDTy5SJrhS13G6btcDVwHa+h7RVNxuXIo1BZDrKz7zjKoC+5ukAA/pGqmI1RY36iSpa6ED8RkVEtCgQgZm5g6CvVLn3SA91BupEKcjAJtZUGSZqZZZ1FabqUGdyLlhlZz3GsFlY7KXKCZb5ku/KQSX+gBELGMVBMxK03VKUkh9wCCxboQPQmOQsHAPt3GceR0YKwoxlqsHVg2SYqplKC1pzSUhXiTU3B1DAByXLeZjyb+JcsKdElUwguk51SgLagAHQwt4tIm1c9U2Zy+Ic3vFPZINywjJ/hEyWAqYhSASwzDKS3RJu3eH1Iq4Z1Y9iEMe4hn1q3mlk25ASzDTMSSVba9Iy09HMsJaUjuosPgHJjTKlDzNnaJza4JskEnokCF3ysxlAJcMPU3PMJPwSPJIdR8yRFC6AMT40tTbE5W/7gWgRWVMwkhRUTo2dWvTLpF8vCVCWpc5RRLI1OqjsEpOrfCO2Eck/iQfaUV8iYBZBbMA+UfJSbF+oh0/C7jRVLM8FcsFE5acx0Ug+znP9IBuIVaemXMyhI8KWj2QbkE7nqs/LsI34fJ8abLp5KhLClJSpQGZSi9ytQ90drW3gl8VKET9G0k5KwFJLpLsRoWJDg+kaVzYD4PTJkyZcpKioS0hIJ1LbmCAU8GVuJMkuWlQZXxgdMwsvY2je8WhPlE8GSCR1Ob8OLlgAIASR7QygEaOFNr8YF8RglaxLlzHfkYBQWHDnl9mx3fprAWvrjKdCp2YFyl0AzjsxUkubE9B1MY6jFeeWkzVyy182YObOwCiAR5vaPPDCW5HIMaTKUPtAdZWJK3UVAjUMLkbEG4L/AEimlqc1iBluxbQvubgQexCnl1SpipqkFRy5FIUc2hd0tzdD9YVq3DjKWU5itBYuHS+9w9jcxrafIAAtyHYZDuE01BQoOlT5tX5bbM/bbQ23EVVFBkDoIOb2UG409p/XoNYw1STcSyfDJfLvbQltSzwW4W4YmVBK1KMuUnVR0JcWCd/3hvxABZlAjE0BMFKZi1EFI94taxG2n28GqKSpCSC7WN2Icu4HbT1MbMRximpCmVTys5ZzNmHMTs4To9vSBH+NqVMBWp0kNf3XNraAONGhfNeRDQ4nZca7CoNmFZclXuoTezqL/ABv1jUqiXYrL9v7QwYFwvnSFzCW2a7jq/3pBVVFSyBmnrQk3bxFM3Rk6n7tCLYzXMzqifLwlZAUEljYHu338oJSOGVMAfix+EXTeN6bxCiQhcwp1KnQgDSxId7toINfmZikJU9MhO5M52F7qKmFmhfYRwRI2+kEVXC+QEoSVC2Ulg9hc9n/AEiOH4aHuBbUgW06bCLsLrBWzZiEzQfD3CORYVb2n0He5hhGCqQU5wnIW7JA6qv63/WIZCWodfv09pJWpkpZkuWFP7CtApIu5SQxLhJJD3sw1LwKxvGVKWlahzggizF0nlZrEWGjRvxfEVcuRKAlPsgh0l7KITYpBu/ppC1VKZs5Ylzr3Pe3lrBt1LtBgz7CX1fFAlTfEmkqVNz5WGcywTzG59pjlHrCzjWNCYSEk5E+wCSSBrr3Jfz6wPrq4zFZZgsh8jWAdTnzfudtYyLVl00J1bp53GunaNDElIB6zVwoE5E10c4pBUCxY6OPn8YjTkKUl/eIfytEaYZt7AMR16367xowXDCqcxJd8rBnd/dB17CKtQuTqjyGnS6enEml8RCgTKUjP0ZThhvexv0ZoUcYxYLmupOcE6F28gdoZOIcslCkoKTLmS1JcKHtBQuCQNx8m3eE+oQlZGQgq3Ave+gH3rFvKOLjGPIjjmVqlpmTytIQJehQkl0jUBRN1m7EwWlSAQQkiWlrqAAPkDse8DMPwMglZWkFjylxofKC0wBEtJUDnKmykpY2cFIBzFmLuG0gGQc2Is9bjUzmZJk/wZOeZokqBy+ZJuddtesa8M4fXPmg1CgZhFnDBA6IRoPM3aB/+N5fZUB3Gvx6x0LC+RSew+eX/n4wIttomQFvgTnWPTcgyZClRcBABSGFvaIuPr3iXDUsy1ZvePT946NiOESpspUsISAcxS1mWolTgl2dV/U7RhoOBzLutaTpYAv31ggyAggSGxkRjwDESpIBdxDDKmQGw6bTU4ClqZRLBJ1PkBrq0aDxCpZIlSSoBi5GUeRUpg/YQ5jU7bJgeoXJbX9okDC9WGpmyyFGTJD787jcEaFw8KFbhsoTFCWtctLlkoK8o/0sdCb+sUbLtNAXCql+sSqyeVBJTYn3jcOSzJJsN9j6RGnwMzFgqGdB5iyr5ttS+gv1aMWHy1zVploW6QQSSOUaPzCzNb06Q5V8tSUNK5bls5BFyx7ev7xnu3g0BCKoc3FDF6dppMsTEIUsAhJN8ps2a6bWtu0WKShOWWoKAUSAVlyNGDt0j0SaiZNQoMSkhiTkQFPqW3HU9IvrakSUBK0y5igcwK+Y5mF3sWcRfcfKOz7StEHiYKjCCk2EfTKqZ4fhKKsnQW+kNtbiAXKklSRe6jmfKjKTcszkM23L1jCKDM9tLf3id/vGN5HER52Fp2UQOhH6xSglKV8guGG7b2J37w6TsDfaBVVgpENJnPRgjXYmLCcQEpKQp/aGVlKAJ6KSCxHpB6owWTOGeXyk3s58/gbQuzsONvMG+zGDk2vkSZAAUsTsqVEAOkOS4J2JRlVZ+hgWTGcg3YzyIHIm9LHYgj/DRJmAzS0s6qSMx9AGijE8TSCUScy5YZsyiztqEnTVm6g3jdVVwWkwBUkBXYwTCdw845lMWVlH1jDwdxuqjWt05pa2zpIuQH0OospW4jsmEYnLXIBkq/ylB5Z1yuHZj0J37jtH5ynoIPeHDgbi4ycshb5SohJ2BVfK3cg9nMdnxcb1/Ylcnm8wnR8Xw4LDA5Vi4YWPl+0LdVg6y7LCuuZJTvZgxB+UH0YuC2ZykgA8xBSzk5SPk9+8UVcvMAwUx0USPQKbQxmUT8vf6xYrxYiHj2EGUMxSnmFzYmxfbTzgDTK5rgkdg8N2PrUBlVoLdw/1vC4uWqWSHBcm407g9Ie02Q7abuO6fKKppGjTzqLKIY6HQnQkAXDPa214PYMU8ylahgnlzXfXtb6QAmJzAEWazj6kPr37QxUCUpylJIcOTqQQSL2Z7adxF8x9YxlAbGR959j00JRKQtIOVRYO9y6j6vAxdYmXOJy2CnYEhJBYt5MWivGcQyzE5UlZDm/qz+r6RLC8PXWzXUkS0JASpSXu3uh9VX9IvjKpj3N1J0ilwEAsmV1vFis6vBGQGw1JCSoqypJ0AJ6bCLOHlVBqZa0SlrPMCooWQQpBBClAWF46Hg+CSZIaTIQD/MoZln/cbxrqscnSlcqyD0H20AfWIV6NTXT4Xkby2L9op8M/h0qbXIFQsJRLyTFSyTz3JCEqYcpKdTfUd46XPw9IJILgE+e7QlTeMJwqZc2xVlVKV0KPaDjsXIgz/wBZTVa5W6MG+cAz5UyKLY/0/wAymH4bkGRl4tavn3FiEETrxvRWhSB1FjC+OI5RPMnIewt9bekRl4gAt0qBQdT/AC9CRCRDKfKbl8ukdASwqpfiPECJPMskc1socksSws40e3SA07jaomctPKWB1WW9cqRa/eCNRLzF/DSq7hK1ZOozEsS9/Zb5vBbDqSYsckpKUhhyuw0OpAc6bRpacAqFY3MfMDdiJU4Vk4tNWoP7qHA/f5wVkT1SUiWZhSU2bpvBytwmeqaUU6kuEgTVW5SS4SlT6tra1ohL4EW3Mq+93v5veCkMD5IC/ec6wRISgrXMASFXDlyQHKiLAAF7P9WiVVUTlDxEhSgoEhSlBITzakE3caBvjFBw0BKZipgeYElXIpYJVma6T26XeN2J0k8hJCgbB1c1iTozDLt5wsxBPUv16wStakSk5gpW4NwALuB3uNIPcN0b55s1B5gAnOyrK0ISHIIuSbPa1zEfzWVw3LLTYEhzcMC1je5Gtoz0uKhRUEqTzsC9iU30Y23dmBs4ijm16+8upIM34isk5ELSgFikhLgsSBllA6s949RSflgvPNUtZASpS+VKBylKUgnViHfR4D0tSTUJOclSlseYvktmuwLMBr0jegCpmS2TmlBeVYV7IGY2WruLsC8dyVq/vCAj2+0ZcGXKVTBYAmi7qBB5nH+W76gEE+cUYnTylSipSClTOySDva+jGLccxOVKWlKhysMgSlgSkEqZIsAAUjUHbaFmqxRVUMiCQorSxLAhIF3L2YszbPBOQKX8/rK7d3cGTzLBAm+ImUVB1JCSWLsH9nUj4QP4iSAiUxKgpAWgiwuSlQKfNIv5wwz6pCVzKdZTMCeU2LPuLX+xDPT4HSzKNEuYhLoSGWynGZiHLGzGxfbaDYs2xKqA8TYKM4yiaR5HaPpsx4ccX4BIJMpQa7bi3QiFeswWbL9pJ8xf6QwmRG5gNwJuYZanLHewjTVURlKQXZQZYs7EFw+3T4xsw/h9XiJK8rMpTBSdUMcqnsPIO7ER7iCMwBLnufOObKN4A6nbhce6SSoo8YJOQoCyBdrJ0B1YkadIskVhQAyiUl2S9iNCG+/lF3ClW+GharZXlhhsgtro7NAbEsTAUpQINmTuA4Y2buTCHhbQFMV5U8TZiyEKQGDu9yRbpZh07wsVhayr7W1HeNsvEkgJKV5nTfZzcFvRvjGWpUlsyiLaBrnq46ftEorA+aX9ZmTJJdhoL9x5Qx8OURmyJyWulJUk9mLp9C0BErAWlmDHY2v18obuG6pEiec7ZVpIB2OZswO1wH/29452/wBpjOHIflihh2Epq6kS+YLUDcMyQBmcgi9izR1fDeGJciUwDBA2uba+Z/WEngCXKkVNRMmzAnlyIJOqisvlbWyQbdYbsR4op5bqlTFKJSzAE3fX5QYqGXnkTZ0jLhX5qJhCpqpUtAKC5UH0ZvN94UcUxB3vA6s4gSslyoeaVD5tAaorwSWUD5GM9/EfjbQnotI2nHWQE/zEvq6zRtiDr6P842UeIMNXHxhcmzyX++/6Ruw2UpWYBmTckskAeZOvYX6QY4j4XHpF3zph1/mPDL+RdfiGKivSAVKsB9gDuYlLrTKSHAzqZTa5EnQd1EanYHvYepGXnmD2CMkstdZfKFMbluYjYBtTEEpW2aYFOolydzvEBPDW/U/iQmYa3Lf/ABr0P+x9/wCQ9o8YVi3jDlV4a9Af5SfeHb6Q+0HD8sIBUtc0jUqV02IFmjhdPXKkqzJMdV4C4rExpatTYA6t0+9vKD6fZu8wiHxPRlB4idesbpMpKQyQEjoAB9Im0ZwtiR3i8LjRBnnZwOVTzAUeKoSxkVbMM2XMcrob+YkX6DrFsiQVJQUqSnMUglT+8kpDkOm2YbdCNIrrasFGd2ChewUWCkrGofUPbWCNMyqeVYJAQkqe/KAElRBLhOhYxlBgVLHuNbCGqalYJTGULlZDuARmJ0JI0FwQIFy6GWmcEy5coqKmu5LGxye89nc/KI1GNykTDkSlQQk5gkKSLkAuSbgaW67xqWlM1Et15SsOUAMGDWEwMczHfvAWUp2eD+JwN/aaKGsTInJR4QKQT4ik3UsBywDAs7jXo8bKtYzpAlp8HMlSikJJUGYh0q6BQdtR1gFNyhcuXdkrSFOebLd1A3NiHa9+wglh8tal53YF2SS6tUuSkDRvdsTctvF9vl/fMr6zdi2FCZLE7OFBBOUAOhKbMA4ewDb+TQGpcTkJQhHhk3WVZZUuxIAszE6XboD1EFJiHkqCxyqJIVmIaxSpMtKWO5uXHnCRj5TJGRClqUUsVLYcpfQAXJ3V+8X0rHcVJ7jCC/SY8T4hzuhMtKEXKd1AqsVZtSSw8oF0+IrQXQog73LK6hQBuDuN4+IzO+0eUlHnWBtqdiwuW7s8aoUASPoBGORxUpgpJyk6p1GYb+X0eCVPjMuawmDL1Ya3+veEXKAsMSEn4jr6dOwhgn4atCZZYFKh7WZxoLjtCeTAg6mXkx7TUJTqMZgEzkpCr5blr+yUhyTaBFdNlJzZphmqSSAgDKLWdSnsOw16iIGtKCSkh8qkjs6Slx3YmL8EpJISpc5PiJLAAFikvrvfTWOxYDdk8S2HEXNS3D505Mnwy6EE50ovqQAT2dgWO7xjqH3hhpJEualWaYoEJUwyuVFn1e3R2722VsUqU51BCllOzs7d4L4JLbhGs2lC8qZWqoIZKSw+3jybPOju3eB6sxS6SSXL/wDEUeKXg4xRcpXcKyqo7w3YbNE6TlJOYP8AEffzhCSojb/iD2AY2JJW5HMAwPUMPS0L6jDa+WW2evtHn8P6YJnTioqSSmWxGzFYIbcEEH0h5qeH5Uy6gpQ6lah9DHMOH8dSqcpKVOSkn4Hr6mHikxtWVrnt9+kKplAtcg5no9JjdsIZT7/rAGP8L+GslDpGznP8yH+cKOIYWXdSX8nPyN/gTHSKzEgsHNC9XSwdIVfUFHtDx7R86HFmWsi8+44/f3iOSEWftcFQu4tun1idWkiWmTmzFRClPo5SGA3t9VGGSTTDMXAL2Nh7NydfL6wMq8DzTSRYpPMwOUHZPUltWEPYtQrCzxPN6nSvjznCltQl1FTL1WFEJc2Qp3O5LWe1v6QItmhRFgtu4P6gRtoqTkZAQCHJOTxH9FEfv2jNV1U4XCpSv/qCf/Ev84G4RjZMe+H59SE24wtD3u4PnqI1BHpFuD4uqTOStJuCD84qn46o2XLlv1AU/wAyYrRiOYgZEADs/wAyYkYwOprDPncVkxj7NP0BRVvjITMHvpB9d/mDGwGFjgfMqllqKyUsoZcqWBCtQoB/QvrDOBDiGxc8hkXa5HsZw5apc0BAIAHsi1+14tOLeF0U558yspIb+cBw3QahhaK8RwNQDpcNAOZLm5gnqQNCdS2l4zEw8ij9oyGDCasPr0TSsqSB073ubwSRUICgSVEODZncbuTp+kMf/ptJQj/NWSsMS1gRuGf9z3gWjhaWicFTEPKyLAzaOUliW3Gx8txAsnh7+yIVQQsqrceliZ4xSArRBY2LH2WIv0O2se4fW1E0ESBM5iGBAdLuSApxaxLl9Nbww4fh8uZTykzEplyAOUOghXMwJSbuognMdY1HFKeUyEp/hkJBFnACXc6KDWP7xQMoXbf9ZfwrPUVscxKYJZC0rQvLyqYsDoHUmwBuO7wiTJRIcl+p69b7n94ecemKqp2SSZiZZUnlKyUBXYOz3iFVhdPTEJymdN2Tfw0Hqsp5ll75QwvfpGjpF2pZ/f8AKG28VEwYWpgWIA1JskP/AFaE301i6XTAS1qSFH3HAYaOWe+jdNYni+IKWrm2sBsnslOiRfQRTVTDLkSxfmBWX0LmzDyAv3h29w4lKCGD0s7fWNSZi8qUpUVIGiSSQA4JAu48u5gYZjmLUTSPKLlYoxVuCJaukWoqyJJADs4zAeTupuo6iPE1C0DKQpIN2IItcOxHzi2ViKkkCxuA5FwN2Or94I8QyvEIKZgVlBTcKfXy9b9YGWKMAejFx/pt9Jlwutsx7/fyHlE8VwUoCS1lJJcXvcs4tYM/nA+lkqSq9/8AkQ2YfVS1SFKqVWlLBSC7HMlQUHSQoWSghtdIMtXxHAd6XEpNIUupww1Bt3YPuz/CLpSQrURmxKtzqVlcIckA6+sXUEywjn6uCRl3FR1PlTHcK3L94yFFyXjRUpYtFDXaJErkhvhGU9UhlBLE3Lt7JcEjSzx0RMzQg2a3S99I5lgkxl/H6GHyhrgpIADEITvqwCVMPME+sYuvB33PR/DuMQm+sqAwb1MDJtU0eVM6MEyZCAFm5uoBUIU80cy//jGb5KA+YEZKOcw1vqfM3jLMqCEqA95n8gXb439IyCaRDO3cm2KrpwmV8vvX4EPfnyg506+8NlDoe/eJYmhMyV48rZsw7Etm8weU/HeA35y0bOHcVCVqkL/hz3T/AKVKsD62+UFwrQ2mIavFsb+Ix9jv/wBD1+/tAlUXj2lOoiNRKKVqSqykkg+YLGD3AmECfWSkr9jMCru18vqQ0GPAqEyOqqX9O52PhyhMmlkyyLhAKv8AUeY/Mt6QWBiRTHoEOqu0VPGsxZix9YBqcHSsXAhVruEyJqFIaygTm01+cdATLjJikpQQShOYj3dHG4B6wrkXi6k4zzBNXQulIJWpKnTntmBAd3AZix10dngbgGFKlz5pUoTJTWDEl9AFAggfHa28V0uNKUJiEpJILN0KtAxuDaClLTiTK/zVnOscwewa7DqXjK3ea6mrRC1fcD4mqWJozoBRLAJSDlHvM6RYhzcf3gVi6VInOEGUmYgFKRbM9hlAsBofPzhuocQdTIBVmOXK2eze0e2vYR9i3DmeYhYWkKQ4cpdkl2ygHUFwHPWL41sX3ODhTTRSJMoZEMJpDEjSWDsD/MRqrWJGlly0ZSlRmqIDuQ3VXR9PIA3jXhcmXLChOzeKhQJB0VcKDKa4PbRmgbiE/NmWsKRzOkENZrFzcgwy+pZflheG/fcVMQwKaqapISVWfMBysS2p8x3gbjk5KiUoLhKQkaaJtYDTT94bTWhaFlL59S55SLBsu7sNYDyaSQJZTKlhUw3Cr5gp7AOWy/0kecMYNRxTfSCyWYm5oh4nSGZHD/MoFI5Euoi6Qo3yg6O5Fh0jDUrRLBYB+m/9ocGYE0BMxmN0JloJLzE+I6Uu5O9rsB1PyhoxLHRMGSWlLEk9HJuYTBVqB1fsd/OLhKVNWTo5dht8IjJj3Hc3QnDH4jUeYz0GEPJnTS3KkgPubOANSQ4/7oWK2tvl1ALkPYlmvBtKa3w1SkLn5Sk5kBasqhmFsu5ciw19IwL4SqQnMZR8jY+oO8X8bEAPMIy4cDYBAk5eYksA+w0HlF1DMYiK58tSVMpJSehDGIFUG7EUB2m5srLnX+/rEZUpvOMgVFsuezR1cS26zzNUk5Dfe4g3IrgLHTXyPb5QDTMCrmJJqDpsNPWF8uEPzNPSao4yF9I2prwsXN+ux8+8VLXAWXUA9vpG2VUEaXEZhwV1PQ49TL1qipUe/mAe0V5gdx8YkLUKcymeKMVKMWKIZ3DRnXUWsPjBFUnqL5M6jszZiVYJkxUw+8xPdWUBR9SDBfgnEAiqkrUWGYNZ7Pdx3aFZAzEPfrt9IO8P0WaYCNdE9Bpcv0i+SkUk9zKyPvXaOFE/QcqoeNGaAOH1TgdhG8VUMB556bAI9KLRdOkse0Z6qSVIIGu3nE5AQpoczlq+YqYxSSRPUSVIUZbkgMFDN/NpmB69YEUiVLSrLLK0BWVzqWSPZfzGm5jXU4bPmTDLIYh7nRtNYvwHBJlIVzJq35SEJBJykm6lDRyP1eMG3a3yLU2AUUbVNmCeHaieidMKZSUhIGbOooUDcskAMdo1TeNVFeTw2IdySxDdveitdeipWUJUUMQFLGraFn1J6doBSPw6q/HWo1CdTlcZiQ5AzJsBbo8XTzqOa/vOZRdsJTjdWqbUyykEKUQC19wzSx71zZ7sNI3cU1cuUfCKSks5CmuDbXfS/QxTSUsykm+JOVJzSzoSolQdiU2s6RbXXa8HcW4NNVdLZFJKgopzMomw6sxf4xaqpZzMOPaIVDRKXLWuULXsCNr7nRo9wWlR4ZXNSSpZzByUpSm7aEEnX4w30fAq5MpSVzUpUpwMocC27sbgC2zwrYvJVmTJRmWpLK9nQIIBcD1HqIPu5KiV75l2NFXhIQhLIu4AbLbVhoLvfpCUEJGifjcx0eYqWumStQIUcxvYpYtp5/WE3G6ZKZhVL9kh2Je994Np3AYrFsmNvmgCoonIy2h44KwYZkoYObqJ29erDSA+D4fnZZ9AAX18o6Zwtw0oHOoZQbsTc/H9YX+I6sBPDuPabAEQ5H9eo0YZhiQAwBPl8YsqZCVcih8os/MiUmxfsB84zLrs6nCT6CMBgu0e8qqsTfpF7Efw4kzT/S/slII9OkAsQ/BqQocilS1dRzA+aVH6EQ+TqxSQLMNXtt9mMc/ESNCD2i6avJi+ViJJw7+6nHsW/CyplP4akTRt7ivgbfOFKtoJsk5ZqFIP9Qb4HQx+iJlQFpIPpArFKWWtBSsAjuHjTwfGcg/+gBH9DF20i+k4M7RqlKBABLNB7HsKliYcjAHpb0hemycqmEehxZlyrYgXwNi76miUb2ghI89h9RAmXrBSlNifvaA5hNPRuKqa/Bs/ez/CIrD3bUfOL5Rs1ooqFsGhcdx0tcqmhnGoJeIFIIA+QjyqWzP0+2jPnJ2YdBv6wZRxFMjAGppBGidNB66mG3h1GUW3haw+iKiCQQO8PeAYe91WSkOf0A7n70gOUgTO1eby7RGnDqtkgHUwUTOhcE7Mp9toKS5thHI3HMzY+2IYxnKGi5cpokzhj8Y1CLkzNkBgVjGGZgSFFOaxDPdmt0g0UNrGXE5YKGUzd7XHQ7GEdVjDYzcNhYhhUTZOAyyPDkhImM5WVEMf5iOg0sIIykJpEBcxZWr2XGjtdt/UxCROKSsJS6S3M4fUOH1gRxPjxSciU2Ci3kHH6/WMFfKt+vpNUgsdvpNmEVyZlRNUUpCSge0A+pDDtdz5iKqrGvClqSksEEs1gEgcqR0tAihwyfMImoKEI6k67MwFhrGNSZiwpCk5gFE3LJJBAYKOr2sDF/NQBnBV3WJbjXF6ZySUuLODcEPsSdYswWWmaEqBTLWpOXxAL5TcpJ1LnvAOswPxKxEocoVdQNgwSWNrM4aCWJYWUoEunWFm+e7AACzKFgXGkEFKe+5LUQAOIE4kUuVPmJnLQQCMpSeUpYG+79b6xWMMTOGUy+dbEZbBIbUnYm9o3YSmTMSRUEkuRls+hF31vDXwdTyfDUCp1ACx1u4djazAa2cQXftWk75llTdZbofmWcIcF5OdYsByjYQz1KEJScz9gCw87ax7OxUJ0JSALDr6wEn4wFn78oxcubGpseZvc9fb/Mn/AFMjbm4E+m4klLshOm7k/WI02IKL/RvpFaKIqMFqHDUix6wqC+XiEdlAk00SlIdQPwgPX02Rvt4ZaioKOXL6ubQqYvVKe49IPnxIgAXv1gsRY8yrMWMBccrciCSWtBmQHS8LPFc8NlO8U0y7sgBhVFtUTpi8xJNx06mMCaILFxdyxjfUywwHT9b/AKxOmkx6/Edq2IvrTZCwUvC1DTm+R/vEk00xGzj6QxU1KSoWhglYRma14J4u6Iq5TqIAr2H94lLU4zHbQfe0dOkcEpmXXLT5teNn/QklFwhJI6j94gj2EZXV13ORyMOmTS926n9IN0OABNzcw+zMKCfdA9IqFA5YCIZjE3zEwJRYa5Ag6+VIQnQb9fONJo/Dtvv+0ey6WFSCTzFWNyNLLuILIlFo9oqKz/bxuTKtBUFykc80VKtECuIi8apMvNBIOsYMWoc6CNY2S1dYtzAxV0DrRkg0bE5jWUs+W4Tp3Dt5GF+oMznVMdaj5fbR2apo0kaQEq+GkqLsBGVk0NdRpdUw7iRS4gE0/hpO+Yje+n6xiVipm0q02EwKOR+r6eRDj1huPCiUlRUcqGZRAuRqwJFtIWsQwGWFBVOVajMklw3nreM9l2vV8n9P7RtcgK7vzNnCWB5EfmqhvEWkhIIBWlHZRNgrXR4C8ZYql/8AKLJJZTWOm/T+8XV2IzvZykAnbQJ8jvGE0su73fV+pi/N1XAkhhe49xfXUsxS4J009m17dT9ILYJi6pK3IzAtmbcWs0UV+EhMv+IklLsABYdH1NmEDKSvAsoEdyLfGCsNw8vMdw5VqjHasx8TiQhOtwH0Hd/OPcOmKSp1iza3+sJc6fqQXEa6HFlgFiwLOnYsX02aEMmiBBPVxobSKE6dQ4ghtbwRl1aQD1jlyccF3QASXBBOUAbAdX+sGabEJiyAhQWGBLWaztfpCZ0mVPl5gHwAxsqasq8hpeA06WVl1dYK0rFIcNF6pSE+0whTzMeTA3s4EEVJAQQIQcamZ1aPqPViB8LH0hp4nxlCE8pDmE8rcFRdr+mhjS0OJt2+FQbVLNBU9Nwnpf7+94Y+GsAVMuUlto0cHcLKnzPEmpLEvpreOuYXg6JaQwAj0qJfExs2bcxith/BgFyPSDMrBAnaGPKIzzZcF8Oorugvw2ilaIIrlRWaeIMi4Hm0ZUYh+XEsHJdR1V+3SDRkRmn03SBFq+WUJuAFU8X09GSY3/krxskymZoHUiVS6ZgBGgSu0aJUnrF4liGAK6EipuSgdYvCQIzKj6G5eWKMegxWmLU6x0iSSDGeeSQbxsjLsYq4sESwihi05agtIUxDevlAHh6oKJqwrmzMCfLtDLjep+9oXcI1T/qP1jBx4wmTiNvkJxRpXhSJouGMZ1cHyncpBgtSxtEai41YWYpZgdPDcjQykfCMGJ8Cypg5UhPYC0M4icEGNT6TgSJyDFfw+VLcpcDtp8IAzcPmS9UuO0dwr/ZMIWL6mFsuIdRvFqsimc/B7772jSlbcwLH7/tEsW1MZpWh+9hCeTGB1NnDnLizGrD+IZoCcxCg+pLFmO411j5XEiFhiSF5iCCOXzf9IB0n8H1P0jHN/iH/AFn6CFGxq4O4XGQBc14lSOrNmzB797dtA/1ijDqXxFplswcP5W/t84qXqf8Ab/5QV4c/9x8PrD+JQBcz9bkIQidTwmnCEpSNhBxAgZRaCCSY0MZmDJx8RHwj6DTpWpER8KLTHhipE6UmXETIi8x5FdonSj8q8STStGpEfRIQSKlCkAXMDZvEElJIKw4jVi/sHyjkdX7avOJqTP/Z"/>
          <p:cNvSpPr>
            <a:spLocks noChangeAspect="1" noChangeArrowheads="1"/>
          </p:cNvSpPr>
          <p:nvPr/>
        </p:nvSpPr>
        <p:spPr bwMode="auto">
          <a:xfrm>
            <a:off x="77788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0" name="AutoShape 26" descr="data:image/jpg;base64,/9j/4AAQSkZJRgABAQAAAQABAAD/2wCEAAkGBhQSERUUEhQVFRUWFxgZGBgYFxgYGBkYGhUVFxoYFxUZHCYeGhwjGhYVHy8gIycpLCwsGB8xNTAqNSYrLCkBCQoKDgwOGg8PGiklHyQvLCwsKiwsLCwsKSwtLCwsKSwsLC8sLCwsLC8sLCwsLCwtLCwsLCwsLCwsKSwsLCwsLP/AABEIAMkA+wMBIgACEQEDEQH/xAAcAAACAwEBAQEAAAAAAAAAAAAFBgIDBAcBAAj/xABAEAABAgQEBAMGBAQFAwUAAAABAhEAAwQhBRIxQQYiUWETcYEyQpGhsfAHFMHRM1Ji4RUjcoLxFpKyFzRTg6L/xAAaAQACAwEBAAAAAAAAAAAAAAADBAECBQAG/8QAMhEAAgIBBAAEBQIFBQEAAAAAAQIAEQMEEiExEyJBUQUyYYGhsfAUcZHR4SNCQ1JiM//aAAwDAQACEQMRAD8A7WTFMyrA6nygZMqFKNuY/IRfLw1avbUR2gW8t1In03Fjsw9XjOquUrQqPkGgjLwxCdvjFqJfSK7WPZnQUiQo+6fUmNCKVWhLdhaCJSBFRVE7Ns6pSilCYtERUuIlcRx6SZapUQeMlXiCJaSpZAA/UtAtPGNOVZQu/b93gbZUU0TD49PlyDcikiH80fPC3N4sAVlCQf8AcxbrlIjLU8Y7oTcG4O47ERRtQii7gGBU03Bjc8ehUKaOLAbgRcjiTtHDUJLbTGhC4n4j6wuS+IO0E6KqzgnaLfxA9JFQiJ1oA13HFJLVkVNcuzpSVAHuR+kUcWV5ErJL9uYoJ9NVfIQsy8KSgpmKTzAujKQzgsCSNAFfSADVO/yjgd+v9oPISpoTo8moBAILgixitRhNHEKFz0y1LWn+dSXZ2AAbbQOflDelQIG/eGEzB7A9JYG5FaAYqVTnrF5EelNotVyZjZQ6+hiaaxY6/WLo8jp01yKgteNKVPGKUuLBMaDAzpqj6MUysKdQGjz8+DrAzqMYNE0ZcIx5E1rmNFHixmXVp/miAnA6GLrlRujOKETaJ8e/mYxeJH2cQSUPEvRLRKSVKIAAcklgANST+scc/Ebj+YagfkqiekJYEAZJYUH5gdVguQQobb2Z9/Emcr8hMykhlIKm/lzXH0jinh2JUHDn+Ua2TYXs0AxsH66EuUruNnD34uVcoq/MlE9ALM4TMST0UBzBzoQdNYYK38Z0pkky6dQnFmBIUgX5nIIPsgxzJFMgD2QyiB1LODzHZwX9Lx8qrGUgc4YqZN9SSAb7MPjBNvN3JoVVTtXBv4iSsRQq3hTEFignV7gpO/ltDCuc0fmekSpK/ElNa7MoEF3Ytv27Q6U/4ozkygmoSFKGqknKprsVp0dmuD3gbBu5UidVqsXSkXMAa3i3+WFQYv4wzJVmHnEpNLmupQSPio9kp1J+UZ+TOR9JO0AWZ7jteqpQUqUQBf2mD7PC7SUExBcLQT5q+pS0G6oIJ5lZUjRIIJ8yrr5CKE1MliEAE/1Ob94x31BJJXmHx/F82JRjx1tHvAlZVVCDnIXb3rqHxFmg3w3ifjTUlTCWAVL3SMrZn7EEfGNQrkIDZRdnI072i2lrZCcxSlLL9tgxUPg49Ir/ABRKbSstl+J+LZdBuqrEaJFLLX7rBwXDMzCwZnGp8zAaqrkpqPDIKQQnK/caW72jHQV+SyJtu4t9bRvpcbQkjx0y5jF7JLpP9BJ5f7QHFkYNTHiLabUIjHxBYIr/ADCsmhV0hiwySQi/WF+Tx3TboX/+f3g3LxRJAWggy1BwCz2LG4PURr48uPcCDOORSOJ9jMtRSChZSpLkcoIuGvCIqnnyUqzpClLUSFEl3fUBmNoauIeJTKlZpKM6z7pLWHdrnoI51XcdVs1QDZQbX1Ho0Q2PM7lsZ4/f19vpLLjGRbqG8Jw1QU6rXclRhypMVQEt4kt9gCR9RHKPCmiepSp01UoMXUAhJdmClE8tyR6CK6niOXKJCQZq0g5mJyJILe0bm/wfUw5j074+iJcYSOJ2enxRKtY2y5wOhjlXBvEa6mUpSgApCspY6ghwSNunpDjR4idzBw5BowLLRqM7R5lgBWcYSZH8VXo1794W6/8AGeSDlkyjM7lWVI9QC8GJqVnQxE3fWOaj8VJqhyyE/BZHxJEVTfxSqPdlSfNSj/4pgXjD2M6dRC9lfHb1EYqikB9k5fmP7Ryat/E6tUOVSE9cksAf90w/Nobvw84jqKsLE/IQkAhSWzAksygLEG7EDYxRymaldZK5Cp4hSsSqX7Tt1Zx8YupaoZQIL5Pv+0QXgiTccp+XwiMOlGJrWGbNvFGZBOj7xohNkqQWIirNDW6SMdjiZMXXnlrlqHtApvcXtHCMZmKk5kFLHMNUqGgNn01L27GO/wCJ5VOpCkqHUF/p5xzvi7B0zg+YApcmzp2e3XuOkY+nzfw+TYx4PrGWUZVsdzl4xKa+6k2uxt2Tp84LU0wEIQVJzFN3Gm9yWAcRQinS7F2vdt+wcdtdImyZjkAslhpZ2jdESm+TNEsf5eUh3ckljpYGxAs1+8VVcwEfzbJYhIZyCpnZtAPXtFC6ttFcodieXK72VYfLyj6dRukf0sQp9Xa7/oDtHXJ7lnD2LmkmKK0lcpykgHL05khWsN2M8RIWEGSkpSUOSpOVV7sR0HzhJUhNyWUBYDUufN/swWkZjJQTum3MFWClC5G9mbZoztcilb+sDnvZNCakqJL3OsWADrrA5Ko1yaZRvt1OkZZx1E5eKizO4jDVpIOdBLi7bHsRGxkJDPmPRP20VonasG+Z+ccoCmxLDiToc0wBWnnb5nWCMooSWXMB8rwMM17lzGIy1uyQ/T9yYjww9+kji44U0+TqhAN2dWj+UGsNxYAhKjfSws2tvWFXBsKKUhSzmO3QffWGjDhLTMyTgQSLN7T2ICUtdSrC9rwPEh8TymW3+gm1VWVklKHvbfsDewjPKKQkTMiAQSC4OYEWuxDRoQDTy5SJrhS13G6btcDVwHa+h7RVNxuXIo1BZDrKz7zjKoC+5ukAA/pGqmI1RY36iSpa6ED8RkVEtCgQgZm5g6CvVLn3SA91BupEKcjAJtZUGSZqZZZ1FabqUGdyLlhlZz3GsFlY7KXKCZb5ku/KQSX+gBELGMVBMxK03VKUkh9wCCxboQPQmOQsHAPt3GceR0YKwoxlqsHVg2SYqplKC1pzSUhXiTU3B1DAByXLeZjyb+JcsKdElUwguk51SgLagAHQwt4tIm1c9U2Zy+Ic3vFPZINywjJ/hEyWAqYhSASwzDKS3RJu3eH1Iq4Z1Y9iEMe4hn1q3mlk25ASzDTMSSVba9Iy09HMsJaUjuosPgHJjTKlDzNnaJza4JskEnokCF3ysxlAJcMPU3PMJPwSPJIdR8yRFC6AMT40tTbE5W/7gWgRWVMwkhRUTo2dWvTLpF8vCVCWpc5RRLI1OqjsEpOrfCO2Eck/iQfaUV8iYBZBbMA+UfJSbF+oh0/C7jRVLM8FcsFE5acx0Ug+znP9IBuIVaemXMyhI8KWj2QbkE7nqs/LsI34fJ8abLp5KhLClJSpQGZSi9ytQ90drW3gl8VKET9G0k5KwFJLpLsRoWJDg+kaVzYD4PTJkyZcpKioS0hIJ1LbmCAU8GVuJMkuWlQZXxgdMwsvY2je8WhPlE8GSCR1Ob8OLlgAIASR7QygEaOFNr8YF8RglaxLlzHfkYBQWHDnl9mx3fprAWvrjKdCp2YFyl0AzjsxUkubE9B1MY6jFeeWkzVyy182YObOwCiAR5vaPPDCW5HIMaTKUPtAdZWJK3UVAjUMLkbEG4L/AEimlqc1iBluxbQvubgQexCnl1SpipqkFRy5FIUc2hd0tzdD9YVq3DjKWU5itBYuHS+9w9jcxrafIAAtyHYZDuE01BQoOlT5tX5bbM/bbQ23EVVFBkDoIOb2UG409p/XoNYw1STcSyfDJfLvbQltSzwW4W4YmVBK1KMuUnVR0JcWCd/3hvxABZlAjE0BMFKZi1EFI94taxG2n28GqKSpCSC7WN2Icu4HbT1MbMRximpCmVTys5ZzNmHMTs4To9vSBH+NqVMBWp0kNf3XNraAONGhfNeRDQ4nZca7CoNmFZclXuoTezqL/ABv1jUqiXYrL9v7QwYFwvnSFzCW2a7jq/3pBVVFSyBmnrQk3bxFM3Rk6n7tCLYzXMzqifLwlZAUEljYHu338oJSOGVMAfix+EXTeN6bxCiQhcwp1KnQgDSxId7toINfmZikJU9MhO5M52F7qKmFmhfYRwRI2+kEVXC+QEoSVC2Ulg9hc9n/AEiOH4aHuBbUgW06bCLsLrBWzZiEzQfD3CORYVb2n0He5hhGCqQU5wnIW7JA6qv63/WIZCWodfv09pJWpkpZkuWFP7CtApIu5SQxLhJJD3sw1LwKxvGVKWlahzggizF0nlZrEWGjRvxfEVcuRKAlPsgh0l7KITYpBu/ppC1VKZs5Ylzr3Pe3lrBt1LtBgz7CX1fFAlTfEmkqVNz5WGcywTzG59pjlHrCzjWNCYSEk5E+wCSSBrr3Jfz6wPrq4zFZZgsh8jWAdTnzfudtYyLVl00J1bp53GunaNDElIB6zVwoE5E10c4pBUCxY6OPn8YjTkKUl/eIfytEaYZt7AMR16367xowXDCqcxJd8rBnd/dB17CKtQuTqjyGnS6enEml8RCgTKUjP0ZThhvexv0ZoUcYxYLmupOcE6F28gdoZOIcslCkoKTLmS1JcKHtBQuCQNx8m3eE+oQlZGQgq3Ave+gH3rFvKOLjGPIjjmVqlpmTytIQJehQkl0jUBRN1m7EwWlSAQQkiWlrqAAPkDse8DMPwMglZWkFjylxofKC0wBEtJUDnKmykpY2cFIBzFmLuG0gGQc2Is9bjUzmZJk/wZOeZokqBy+ZJuddtesa8M4fXPmg1CgZhFnDBA6IRoPM3aB/+N5fZUB3Gvx6x0LC+RSew+eX/n4wIttomQFvgTnWPTcgyZClRcBABSGFvaIuPr3iXDUsy1ZvePT946NiOESpspUsISAcxS1mWolTgl2dV/U7RhoOBzLutaTpYAv31ggyAggSGxkRjwDESpIBdxDDKmQGw6bTU4ClqZRLBJ1PkBrq0aDxCpZIlSSoBi5GUeRUpg/YQ5jU7bJgeoXJbX9okDC9WGpmyyFGTJD787jcEaFw8KFbhsoTFCWtctLlkoK8o/0sdCb+sUbLtNAXCql+sSqyeVBJTYn3jcOSzJJsN9j6RGnwMzFgqGdB5iyr5ttS+gv1aMWHy1zVploW6QQSSOUaPzCzNb06Q5V8tSUNK5bls5BFyx7ev7xnu3g0BCKoc3FDF6dppMsTEIUsAhJN8ps2a6bWtu0WKShOWWoKAUSAVlyNGDt0j0SaiZNQoMSkhiTkQFPqW3HU9IvrakSUBK0y5igcwK+Y5mF3sWcRfcfKOz7StEHiYKjCCk2EfTKqZ4fhKKsnQW+kNtbiAXKklSRe6jmfKjKTcszkM23L1jCKDM9tLf3id/vGN5HER52Fp2UQOhH6xSglKV8guGG7b2J37w6TsDfaBVVgpENJnPRgjXYmLCcQEpKQp/aGVlKAJ6KSCxHpB6owWTOGeXyk3s58/gbQuzsONvMG+zGDk2vkSZAAUsTsqVEAOkOS4J2JRlVZ+hgWTGcg3YzyIHIm9LHYgj/DRJmAzS0s6qSMx9AGijE8TSCUScy5YZsyiztqEnTVm6g3jdVVwWkwBUkBXYwTCdw845lMWVlH1jDwdxuqjWt05pa2zpIuQH0OospW4jsmEYnLXIBkq/ylB5Z1yuHZj0J37jtH5ynoIPeHDgbi4ycshb5SohJ2BVfK3cg9nMdnxcb1/Ylcnm8wnR8Xw4LDA5Vi4YWPl+0LdVg6y7LCuuZJTvZgxB+UH0YuC2ZykgA8xBSzk5SPk9+8UVcvMAwUx0USPQKbQxmUT8vf6xYrxYiHj2EGUMxSnmFzYmxfbTzgDTK5rgkdg8N2PrUBlVoLdw/1vC4uWqWSHBcm407g9Ie02Q7abuO6fKKppGjTzqLKIY6HQnQkAXDPa214PYMU8ylahgnlzXfXtb6QAmJzAEWazj6kPr37QxUCUpylJIcOTqQQSL2Z7adxF8x9YxlAbGR959j00JRKQtIOVRYO9y6j6vAxdYmXOJy2CnYEhJBYt5MWivGcQyzE5UlZDm/qz+r6RLC8PXWzXUkS0JASpSXu3uh9VX9IvjKpj3N1J0ilwEAsmV1vFis6vBGQGw1JCSoqypJ0AJ6bCLOHlVBqZa0SlrPMCooWQQpBBClAWF46Hg+CSZIaTIQD/MoZln/cbxrqscnSlcqyD0H20AfWIV6NTXT4Xkby2L9op8M/h0qbXIFQsJRLyTFSyTz3JCEqYcpKdTfUd46XPw9IJILgE+e7QlTeMJwqZc2xVlVKV0KPaDjsXIgz/wBZTVa5W6MG+cAz5UyKLY/0/wAymH4bkGRl4tavn3FiEETrxvRWhSB1FjC+OI5RPMnIewt9bekRl4gAt0qBQdT/AC9CRCRDKfKbl8ukdASwqpfiPECJPMskc1socksSws40e3SA07jaomctPKWB1WW9cqRa/eCNRLzF/DSq7hK1ZOozEsS9/Zb5vBbDqSYsckpKUhhyuw0OpAc6bRpacAqFY3MfMDdiJU4Vk4tNWoP7qHA/f5wVkT1SUiWZhSU2bpvBytwmeqaUU6kuEgTVW5SS4SlT6tra1ohL4EW3Mq+93v5veCkMD5IC/ec6wRISgrXMASFXDlyQHKiLAAF7P9WiVVUTlDxEhSgoEhSlBITzakE3caBvjFBw0BKZipgeYElXIpYJVma6T26XeN2J0k8hJCgbB1c1iTozDLt5wsxBPUv16wStakSk5gpW4NwALuB3uNIPcN0b55s1B5gAnOyrK0ISHIIuSbPa1zEfzWVw3LLTYEhzcMC1je5Gtoz0uKhRUEqTzsC9iU30Y23dmBs4ijm16+8upIM34isk5ELSgFikhLgsSBllA6s949RSflgvPNUtZASpS+VKBylKUgnViHfR4D0tSTUJOclSlseYvktmuwLMBr0jegCpmS2TmlBeVYV7IGY2WruLsC8dyVq/vCAj2+0ZcGXKVTBYAmi7qBB5nH+W76gEE+cUYnTylSipSClTOySDva+jGLccxOVKWlKhysMgSlgSkEqZIsAAUjUHbaFmqxRVUMiCQorSxLAhIF3L2YszbPBOQKX8/rK7d3cGTzLBAm+ImUVB1JCSWLsH9nUj4QP4iSAiUxKgpAWgiwuSlQKfNIv5wwz6pCVzKdZTMCeU2LPuLX+xDPT4HSzKNEuYhLoSGWynGZiHLGzGxfbaDYs2xKqA8TYKM4yiaR5HaPpsx4ccX4BIJMpQa7bi3QiFeswWbL9pJ8xf6QwmRG5gNwJuYZanLHewjTVURlKQXZQZYs7EFw+3T4xsw/h9XiJK8rMpTBSdUMcqnsPIO7ER7iCMwBLnufOObKN4A6nbhce6SSoo8YJOQoCyBdrJ0B1YkadIskVhQAyiUl2S9iNCG+/lF3ClW+GharZXlhhsgtro7NAbEsTAUpQINmTuA4Y2buTCHhbQFMV5U8TZiyEKQGDu9yRbpZh07wsVhayr7W1HeNsvEkgJKV5nTfZzcFvRvjGWpUlsyiLaBrnq46ftEorA+aX9ZmTJJdhoL9x5Qx8OURmyJyWulJUk9mLp9C0BErAWlmDHY2v18obuG6pEiec7ZVpIB2OZswO1wH/29452/wBpjOHIflihh2Epq6kS+YLUDcMyQBmcgi9izR1fDeGJciUwDBA2uba+Z/WEngCXKkVNRMmzAnlyIJOqisvlbWyQbdYbsR4op5bqlTFKJSzAE3fX5QYqGXnkTZ0jLhX5qJhCpqpUtAKC5UH0ZvN94UcUxB3vA6s4gSslyoeaVD5tAaorwSWUD5GM9/EfjbQnotI2nHWQE/zEvq6zRtiDr6P842UeIMNXHxhcmzyX++/6Ruw2UpWYBmTckskAeZOvYX6QY4j4XHpF3zph1/mPDL+RdfiGKivSAVKsB9gDuYlLrTKSHAzqZTa5EnQd1EanYHvYepGXnmD2CMkstdZfKFMbluYjYBtTEEpW2aYFOolydzvEBPDW/U/iQmYa3Lf/ABr0P+x9/wCQ9o8YVi3jDlV4a9Af5SfeHb6Q+0HD8sIBUtc0jUqV02IFmjhdPXKkqzJMdV4C4rExpatTYA6t0+9vKD6fZu8wiHxPRlB4idesbpMpKQyQEjoAB9Im0ZwtiR3i8LjRBnnZwOVTzAUeKoSxkVbMM2XMcrob+YkX6DrFsiQVJQUqSnMUglT+8kpDkOm2YbdCNIrrasFGd2ChewUWCkrGofUPbWCNMyqeVYJAQkqe/KAElRBLhOhYxlBgVLHuNbCGqalYJTGULlZDuARmJ0JI0FwQIFy6GWmcEy5coqKmu5LGxye89nc/KI1GNykTDkSlQQk5gkKSLkAuSbgaW67xqWlM1Et15SsOUAMGDWEwMczHfvAWUp2eD+JwN/aaKGsTInJR4QKQT4ik3UsBywDAs7jXo8bKtYzpAlp8HMlSikJJUGYh0q6BQdtR1gFNyhcuXdkrSFOebLd1A3NiHa9+wglh8tal53YF2SS6tUuSkDRvdsTctvF9vl/fMr6zdi2FCZLE7OFBBOUAOhKbMA4ewDb+TQGpcTkJQhHhk3WVZZUuxIAszE6XboD1EFJiHkqCxyqJIVmIaxSpMtKWO5uXHnCRj5TJGRClqUUsVLYcpfQAXJ3V+8X0rHcVJ7jCC/SY8T4hzuhMtKEXKd1AqsVZtSSw8oF0+IrQXQog73LK6hQBuDuN4+IzO+0eUlHnWBtqdiwuW7s8aoUASPoBGORxUpgpJyk6p1GYb+X0eCVPjMuawmDL1Ya3+veEXKAsMSEn4jr6dOwhgn4atCZZYFKh7WZxoLjtCeTAg6mXkx7TUJTqMZgEzkpCr5blr+yUhyTaBFdNlJzZphmqSSAgDKLWdSnsOw16iIGtKCSkh8qkjs6Slx3YmL8EpJISpc5PiJLAAFikvrvfTWOxYDdk8S2HEXNS3D505Mnwy6EE50ovqQAT2dgWO7xjqH3hhpJEualWaYoEJUwyuVFn1e3R2722VsUqU51BCllOzs7d4L4JLbhGs2lC8qZWqoIZKSw+3jybPOju3eB6sxS6SSXL/wDEUeKXg4xRcpXcKyqo7w3YbNE6TlJOYP8AEffzhCSojb/iD2AY2JJW5HMAwPUMPS0L6jDa+WW2evtHn8P6YJnTioqSSmWxGzFYIbcEEH0h5qeH5Uy6gpQ6lah9DHMOH8dSqcpKVOSkn4Hr6mHikxtWVrnt9+kKplAtcg5no9JjdsIZT7/rAGP8L+GslDpGznP8yH+cKOIYWXdSX8nPyN/gTHSKzEgsHNC9XSwdIVfUFHtDx7R86HFmWsi8+44/f3iOSEWftcFQu4tun1idWkiWmTmzFRClPo5SGA3t9VGGSTTDMXAL2Nh7NydfL6wMq8DzTSRYpPMwOUHZPUltWEPYtQrCzxPN6nSvjznCltQl1FTL1WFEJc2Qp3O5LWe1v6QItmhRFgtu4P6gRtoqTkZAQCHJOTxH9FEfv2jNV1U4XCpSv/qCf/Ev84G4RjZMe+H59SE24wtD3u4PnqI1BHpFuD4uqTOStJuCD84qn46o2XLlv1AU/wAyYrRiOYgZEADs/wAyYkYwOprDPncVkxj7NP0BRVvjITMHvpB9d/mDGwGFjgfMqllqKyUsoZcqWBCtQoB/QvrDOBDiGxc8hkXa5HsZw5apc0BAIAHsi1+14tOLeF0U558yspIb+cBw3QahhaK8RwNQDpcNAOZLm5gnqQNCdS2l4zEw8ij9oyGDCasPr0TSsqSB073ubwSRUICgSVEODZncbuTp+kMf/ptJQj/NWSsMS1gRuGf9z3gWjhaWicFTEPKyLAzaOUliW3Gx8txAsnh7+yIVQQsqrceliZ4xSArRBY2LH2WIv0O2se4fW1E0ESBM5iGBAdLuSApxaxLl9Nbww4fh8uZTykzEplyAOUOghXMwJSbuognMdY1HFKeUyEp/hkJBFnACXc6KDWP7xQMoXbf9ZfwrPUVscxKYJZC0rQvLyqYsDoHUmwBuO7wiTJRIcl+p69b7n94ecemKqp2SSZiZZUnlKyUBXYOz3iFVhdPTEJymdN2Tfw0Hqsp5ll75QwvfpGjpF2pZ/f8AKG28VEwYWpgWIA1JskP/AFaE301i6XTAS1qSFH3HAYaOWe+jdNYni+IKWrm2sBsnslOiRfQRTVTDLkSxfmBWX0LmzDyAv3h29w4lKCGD0s7fWNSZi8qUpUVIGiSSQA4JAu48u5gYZjmLUTSPKLlYoxVuCJaukWoqyJJADs4zAeTupuo6iPE1C0DKQpIN2IItcOxHzi2ViKkkCxuA5FwN2Or94I8QyvEIKZgVlBTcKfXy9b9YGWKMAejFx/pt9Jlwutsx7/fyHlE8VwUoCS1lJJcXvcs4tYM/nA+lkqSq9/8AkQ2YfVS1SFKqVWlLBSC7HMlQUHSQoWSghtdIMtXxHAd6XEpNIUupww1Bt3YPuz/CLpSQrURmxKtzqVlcIckA6+sXUEywjn6uCRl3FR1PlTHcK3L94yFFyXjRUpYtFDXaJErkhvhGU9UhlBLE3Lt7JcEjSzx0RMzQg2a3S99I5lgkxl/H6GHyhrgpIADEITvqwCVMPME+sYuvB33PR/DuMQm+sqAwb1MDJtU0eVM6MEyZCAFm5uoBUIU80cy//jGb5KA+YEZKOcw1vqfM3jLMqCEqA95n8gXb439IyCaRDO3cm2KrpwmV8vvX4EPfnyg506+8NlDoe/eJYmhMyV48rZsw7Etm8weU/HeA35y0bOHcVCVqkL/hz3T/AKVKsD62+UFwrQ2mIavFsb+Ix9jv/wBD1+/tAlUXj2lOoiNRKKVqSqykkg+YLGD3AmECfWSkr9jMCru18vqQ0GPAqEyOqqX9O52PhyhMmlkyyLhAKv8AUeY/Mt6QWBiRTHoEOqu0VPGsxZix9YBqcHSsXAhVruEyJqFIaygTm01+cdATLjJikpQQShOYj3dHG4B6wrkXi6k4zzBNXQulIJWpKnTntmBAd3AZix10dngbgGFKlz5pUoTJTWDEl9AFAggfHa28V0uNKUJiEpJILN0KtAxuDaClLTiTK/zVnOscwewa7DqXjK3ea6mrRC1fcD4mqWJozoBRLAJSDlHvM6RYhzcf3gVi6VInOEGUmYgFKRbM9hlAsBofPzhuocQdTIBVmOXK2eze0e2vYR9i3DmeYhYWkKQ4cpdkl2ygHUFwHPWL41sX3ODhTTRSJMoZEMJpDEjSWDsD/MRqrWJGlly0ZSlRmqIDuQ3VXR9PIA3jXhcmXLChOzeKhQJB0VcKDKa4PbRmgbiE/NmWsKRzOkENZrFzcgwy+pZflheG/fcVMQwKaqapISVWfMBysS2p8x3gbjk5KiUoLhKQkaaJtYDTT94bTWhaFlL59S55SLBsu7sNYDyaSQJZTKlhUw3Cr5gp7AOWy/0kecMYNRxTfSCyWYm5oh4nSGZHD/MoFI5Euoi6Qo3yg6O5Fh0jDUrRLBYB+m/9ocGYE0BMxmN0JloJLzE+I6Uu5O9rsB1PyhoxLHRMGSWlLEk9HJuYTBVqB1fsd/OLhKVNWTo5dht8IjJj3Hc3QnDH4jUeYz0GEPJnTS3KkgPubOANSQ4/7oWK2tvl1ALkPYlmvBtKa3w1SkLn5Sk5kBasqhmFsu5ciw19IwL4SqQnMZR8jY+oO8X8bEAPMIy4cDYBAk5eYksA+w0HlF1DMYiK58tSVMpJSehDGIFUG7EUB2m5srLnX+/rEZUpvOMgVFsuezR1cS26zzNUk5Dfe4g3IrgLHTXyPb5QDTMCrmJJqDpsNPWF8uEPzNPSao4yF9I2prwsXN+ux8+8VLXAWXUA9vpG2VUEaXEZhwV1PQ49TL1qipUe/mAe0V5gdx8YkLUKcymeKMVKMWKIZ3DRnXUWsPjBFUnqL5M6jszZiVYJkxUw+8xPdWUBR9SDBfgnEAiqkrUWGYNZ7Pdx3aFZAzEPfrt9IO8P0WaYCNdE9Bpcv0i+SkUk9zKyPvXaOFE/QcqoeNGaAOH1TgdhG8VUMB556bAI9KLRdOkse0Z6qSVIIGu3nE5AQpoczlq+YqYxSSRPUSVIUZbkgMFDN/NpmB69YEUiVLSrLLK0BWVzqWSPZfzGm5jXU4bPmTDLIYh7nRtNYvwHBJlIVzJq35SEJBJykm6lDRyP1eMG3a3yLU2AUUbVNmCeHaieidMKZSUhIGbOooUDcskAMdo1TeNVFeTw2IdySxDdveitdeipWUJUUMQFLGraFn1J6doBSPw6q/HWo1CdTlcZiQ5AzJsBbo8XTzqOa/vOZRdsJTjdWqbUyykEKUQC19wzSx71zZ7sNI3cU1cuUfCKSks5CmuDbXfS/QxTSUsykm+JOVJzSzoSolQdiU2s6RbXXa8HcW4NNVdLZFJKgopzMomw6sxf4xaqpZzMOPaIVDRKXLWuULXsCNr7nRo9wWlR4ZXNSSpZzByUpSm7aEEnX4w30fAq5MpSVzUpUpwMocC27sbgC2zwrYvJVmTJRmWpLK9nQIIBcD1HqIPu5KiV75l2NFXhIQhLIu4AbLbVhoLvfpCUEJGifjcx0eYqWumStQIUcxvYpYtp5/WE3G6ZKZhVL9kh2Je994Np3AYrFsmNvmgCoonIy2h44KwYZkoYObqJ29erDSA+D4fnZZ9AAX18o6Zwtw0oHOoZQbsTc/H9YX+I6sBPDuPabAEQ5H9eo0YZhiQAwBPl8YsqZCVcih8os/MiUmxfsB84zLrs6nCT6CMBgu0e8qqsTfpF7Efw4kzT/S/slII9OkAsQ/BqQocilS1dRzA+aVH6EQ+TqxSQLMNXtt9mMc/ESNCD2i6avJi+ViJJw7+6nHsW/CyplP4akTRt7ivgbfOFKtoJsk5ZqFIP9Qb4HQx+iJlQFpIPpArFKWWtBSsAjuHjTwfGcg/+gBH9DF20i+k4M7RqlKBABLNB7HsKliYcjAHpb0hemycqmEehxZlyrYgXwNi76miUb2ghI89h9RAmXrBSlNifvaA5hNPRuKqa/Bs/ez/CIrD3bUfOL5Rs1ooqFsGhcdx0tcqmhnGoJeIFIIA+QjyqWzP0+2jPnJ2YdBv6wZRxFMjAGppBGidNB66mG3h1GUW3haw+iKiCQQO8PeAYe91WSkOf0A7n70gOUgTO1eby7RGnDqtkgHUwUTOhcE7Mp9toKS5thHI3HMzY+2IYxnKGi5cpokzhj8Y1CLkzNkBgVjGGZgSFFOaxDPdmt0g0UNrGXE5YKGUzd7XHQ7GEdVjDYzcNhYhhUTZOAyyPDkhImM5WVEMf5iOg0sIIykJpEBcxZWr2XGjtdt/UxCROKSsJS6S3M4fUOH1gRxPjxSciU2Ci3kHH6/WMFfKt+vpNUgsdvpNmEVyZlRNUUpCSge0A+pDDtdz5iKqrGvClqSksEEs1gEgcqR0tAihwyfMImoKEI6k67MwFhrGNSZiwpCk5gFE3LJJBAYKOr2sDF/NQBnBV3WJbjXF6ZySUuLODcEPsSdYswWWmaEqBTLWpOXxAL5TcpJ1LnvAOswPxKxEocoVdQNgwSWNrM4aCWJYWUoEunWFm+e7AACzKFgXGkEFKe+5LUQAOIE4kUuVPmJnLQQCMpSeUpYG+79b6xWMMTOGUy+dbEZbBIbUnYm9o3YSmTMSRUEkuRls+hF31vDXwdTyfDUCp1ACx1u4djazAa2cQXftWk75llTdZbofmWcIcF5OdYsByjYQz1KEJScz9gCw87ax7OxUJ0JSALDr6wEn4wFn78oxcubGpseZvc9fb/Mn/AFMjbm4E+m4klLshOm7k/WI02IKL/RvpFaKIqMFqHDUix6wqC+XiEdlAk00SlIdQPwgPX02Rvt4ZaioKOXL6ubQqYvVKe49IPnxIgAXv1gsRY8yrMWMBccrciCSWtBmQHS8LPFc8NlO8U0y7sgBhVFtUTpi8xJNx06mMCaILFxdyxjfUywwHT9b/AKxOmkx6/Edq2IvrTZCwUvC1DTm+R/vEk00xGzj6QxU1KSoWhglYRma14J4u6Iq5TqIAr2H94lLU4zHbQfe0dOkcEpmXXLT5teNn/QklFwhJI6j94gj2EZXV13ORyMOmTS926n9IN0OABNzcw+zMKCfdA9IqFA5YCIZjE3zEwJRYa5Ag6+VIQnQb9fONJo/Dtvv+0ey6WFSCTzFWNyNLLuILIlFo9oqKz/bxuTKtBUFykc80VKtECuIi8apMvNBIOsYMWoc6CNY2S1dYtzAxV0DrRkg0bE5jWUs+W4Tp3Dt5GF+oMznVMdaj5fbR2apo0kaQEq+GkqLsBGVk0NdRpdUw7iRS4gE0/hpO+Yje+n6xiVipm0q02EwKOR+r6eRDj1huPCiUlRUcqGZRAuRqwJFtIWsQwGWFBVOVajMklw3nreM9l2vV8n9P7RtcgK7vzNnCWB5EfmqhvEWkhIIBWlHZRNgrXR4C8ZYql/8AKLJJZTWOm/T+8XV2IzvZykAnbQJ8jvGE0su73fV+pi/N1XAkhhe49xfXUsxS4J009m17dT9ILYJi6pK3IzAtmbcWs0UV+EhMv+IklLsABYdH1NmEDKSvAsoEdyLfGCsNw8vMdw5VqjHasx8TiQhOtwH0Hd/OPcOmKSp1iza3+sJc6fqQXEa6HFlgFiwLOnYsX02aEMmiBBPVxobSKE6dQ4ghtbwRl1aQD1jlyccF3QASXBBOUAbAdX+sGabEJiyAhQWGBLWaztfpCZ0mVPl5gHwAxsqasq8hpeA06WVl1dYK0rFIcNF6pSE+0whTzMeTA3s4EEVJAQQIQcamZ1aPqPViB8LH0hp4nxlCE8pDmE8rcFRdr+mhjS0OJt2+FQbVLNBU9Nwnpf7+94Y+GsAVMuUlto0cHcLKnzPEmpLEvpreOuYXg6JaQwAj0qJfExs2bcxith/BgFyPSDMrBAnaGPKIzzZcF8Oorugvw2ilaIIrlRWaeIMi4Hm0ZUYh+XEsHJdR1V+3SDRkRmn03SBFq+WUJuAFU8X09GSY3/krxskymZoHUiVS6ZgBGgSu0aJUnrF4liGAK6EipuSgdYvCQIzKj6G5eWKMegxWmLU6x0iSSDGeeSQbxsjLsYq4sESwihi05agtIUxDevlAHh6oKJqwrmzMCfLtDLjep+9oXcI1T/qP1jBx4wmTiNvkJxRpXhSJouGMZ1cHyncpBgtSxtEai41YWYpZgdPDcjQykfCMGJ8Cypg5UhPYC0M4icEGNT6TgSJyDFfw+VLcpcDtp8IAzcPmS9UuO0dwr/ZMIWL6mFsuIdRvFqsimc/B7772jSlbcwLH7/tEsW1MZpWh+9hCeTGB1NnDnLizGrD+IZoCcxCg+pLFmO411j5XEiFhiSF5iCCOXzf9IB0n8H1P0jHN/iH/AFn6CFGxq4O4XGQBc14lSOrNmzB797dtA/1ijDqXxFplswcP5W/t84qXqf8Ab/5QV4c/9x8PrD+JQBcz9bkIQidTwmnCEpSNhBxAgZRaCCSY0MZmDJx8RHwj6DTpWpER8KLTHhipE6UmXETIi8x5FdonSj8q8STStGpEfRIQSKlCkAXMDZvEElJIKw4jVi/sHyjkdX7avOJqTP/Z"/>
          <p:cNvSpPr>
            <a:spLocks noChangeAspect="1" noChangeArrowheads="1"/>
          </p:cNvSpPr>
          <p:nvPr/>
        </p:nvSpPr>
        <p:spPr bwMode="auto">
          <a:xfrm>
            <a:off x="77788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52" name="Picture 28" descr="http://t2.gstatic.com/images?q=tbn:ANd9GcTNJNl3Fy-4-yzqntIhPmyCihEMEJVGtiFHoylgtn8V-WtkCOXmLQ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4953000"/>
            <a:ext cx="2895600" cy="1905000"/>
          </a:xfrm>
          <a:prstGeom prst="rect">
            <a:avLst/>
          </a:prstGeom>
          <a:noFill/>
        </p:spPr>
      </p:pic>
      <p:pic>
        <p:nvPicPr>
          <p:cNvPr id="1054" name="Picture 30" descr="http://t0.gstatic.com/images?q=tbn:ANd9GcSnG5508acMk6xfQZhve5Uw1WVILea6tF933zZ5x9gpClnBzYfkJHCYvEf-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90800" y="3124200"/>
            <a:ext cx="3048000" cy="2000252"/>
          </a:xfrm>
          <a:prstGeom prst="rect">
            <a:avLst/>
          </a:prstGeom>
          <a:noFill/>
        </p:spPr>
      </p:pic>
      <p:pic>
        <p:nvPicPr>
          <p:cNvPr id="1056" name="Picture 32" descr="http://t2.gstatic.com/images?q=tbn:ANd9GcQD4HRhNBlUcTc8pUK6nj2Wyq3SIboe8Yvw4qG08Ip3tKQJ3mWm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410200" y="5029200"/>
            <a:ext cx="3733800" cy="2000251"/>
          </a:xfrm>
          <a:prstGeom prst="rect">
            <a:avLst/>
          </a:prstGeom>
          <a:noFill/>
        </p:spPr>
      </p:pic>
      <p:pic>
        <p:nvPicPr>
          <p:cNvPr id="1058" name="Picture 34" descr="http://t3.gstatic.com/images?q=tbn:ANd9GcTT0z8Tak_bY6PQfA7umI8wi5XDaZoyyyygWfE9cmmEHfzJBHVrzA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562600" y="3352800"/>
            <a:ext cx="3581400" cy="1828800"/>
          </a:xfrm>
          <a:prstGeom prst="rect">
            <a:avLst/>
          </a:prstGeom>
          <a:noFill/>
        </p:spPr>
      </p:pic>
      <p:pic>
        <p:nvPicPr>
          <p:cNvPr id="1060" name="Picture 36" descr="http://www.google.com/url?source=imgres&amp;ct=img&amp;q=http://www.worldtimeserver.co/Cities/Images/Paris.jpg&amp;sa=X&amp;ei=XNLLTbqrLMTVgQfe5sGFBg&amp;ved=0CAQQ8wc&amp;usg=AFQjCNF44u5HSj_JjeGwi53U70ZUACht-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743200" y="5029200"/>
            <a:ext cx="3048000" cy="1828800"/>
          </a:xfrm>
          <a:prstGeom prst="rect">
            <a:avLst/>
          </a:prstGeom>
          <a:noFill/>
        </p:spPr>
      </p:pic>
      <p:sp>
        <p:nvSpPr>
          <p:cNvPr id="4" name="AutoShape 4" descr="data:image/jpg;base64,/9j/4AAQSkZJRgABAQAAAQABAAD/2wCEAAkGBhMSERUUExQWFRQWGBgYGBgYFxgdHRcaGh0VGhccGBwcHSYfGBojGhoXHy8gIycpLCwsGB4xNTAqNScrLCkBCQoKDgwOGg8PGjIkHCQvLywsKiw2LCwvLCwsLC8sKSwsLCwsLCwsNC4sLCwsLCwtLCwpLCwsLCw0LCwsLCksLP/AABEIAMIBAwMBIgACEQEDEQH/xAAcAAACAwEBAQEAAAAAAAAAAAAEBQIDBgABBwj/xABFEAACAQIEBAQEAwUGBAUFAQABAhEDIQAEEjEFQVFhEyJxgQYykaFCscEUI9Hh8AcVM1Ji8RZygpJDorLC4iRUk7PSF//EABkBAAMBAQEAAAAAAAAAAAAAAAECAwAEBf/EADQRAAEDAgMECQMEAwEAAAAAAAEAAhEDIRIxUQQTQXEiMmGBkaGxwfAUUtE0QuHxIzOCcv/aAAwDAQACEQMRAD8A02W+EcpEeGOfW09DjOcb+GqlBhoBdGMC0kb2I/XGtyfEgYw3o5hSO+PYbVewzmvPdTY8QvlGWzBR4cWBgiIIxqMhmKIvTucaDi/BKdZSdIDxZov79RjI1Mh+ywahFzbRv6H+OOkPbVHbouYsdRPZqmzZkm5+mF+ZzknBmXrU3TVqieRgx0GFWczQLECLWBHPDMbfJLUfaZVbMDyGPaSTyx7l6JJuMF00jvixMKIvdOOH/CrVEDTBPLoMNst8HsB84n0P5/ywLwjjRELzxpaHEOuPMrVKoNl6dJlIiUJlcm1MwyADqL4YLTT/ACjBAzSkcjgSpEzOOTEXZrqAAyXtTJDdZxT+3AWOCEzMAnpgCu4a9p7YZoJs5KTGS5qYLQMLM1UKvhxRWOWAuPU10FtjyxdjulCk/KVXlq+qMHowG18YrL59g2+H2Sz5titSkQpU6oK0dNe+IZqkQpPLA37aFUEnEm4oCp5jHHgdMroxBZXieqdsJTIOHnFeKjZR9cIXacevTBi68ys4TZGUK/I4MpZqNtsJ1OL0brhixK2oQtDkc0dybTthuM/IxjP2sz6bDEm4k53OOd1DEVdu0ABaPM54bEA4TZ3OE7YHXNMeeLP2ZmvhgwNzQNUuyS5ieuKpvM/TBn7AceHK/XFZCgQUxyPxKdQVrL13xZW4ih+VdV94/LC7L0QskiT9sXF52XHO5jZsF0Me6LlEeOTe2OxT4Zx7hYTyUj4d8UU7K6R3GGOYz48MvSrbco+2MUFvbbBb5hmEHYdtsdm4bMhcH1RAIKdU/i6vESPpgKtnmqNqbrOA6aYJRcVFNrcgufevdmUfVy61POJTaZ2J6iMCvQ0mJDdxhzwSvQUHxFkn3wZnMzlNBCoJPMC4/hiWMtMQYXUabXNxSJSnK5iByti189OwH0wBpvbbE1w5aFMPOSY5LPmmQ1pxo6fxDTIGr/bGQx6VjEX0muzV2VnNyWqqceA+UE/164pbjbnsMZpa5G2LqReobXwu4aE31DitBl8677NbDWjnlUQPM2FVPJqiXMNHXCl80ykxiW7D8lfeFgutnT4t1AwLxLPrUTTb16YyiZhhzOPXzBIjGGzAGUp2mRChmQAxxPK5ggi8YFO+PIx14bQuTFeUxqcSJMTbE8vm3gjkcLAMXUXIOFLBCYVDN1e2RZjOI1OHMBhvl+ICAP0w7oojL5gBOIOrOZmF0NotfkVg9GJBcbT/AIepGTY++M9meFsGIA52H9b4dldr8lJ9BzLpcEwTQyksF0sWOwgyfTGj4BwBABUq3afKvIdz1PbGrUgnYTjmrbYGGGiVelspcJcYXzhyEJBWCLG1wcd+29jjW/EXDQw1KpLHeAIPc/xx5wT4fp04Z4Z/svp3xvqWYMRz0RNB4dhBssrUo1SJFNouZg7DfFNHIVSxGhiekHH0k5gDfEWqyPL+WIfWO+1VOyj7l88XJ1QboV9QcG0sie+NPxYkpywiGbA54q2qXiYQ3YYc1R/d2OwQc8v+YfUY8xpcjDV8xXJN0OLly+HPEFy9MrpLlTZtc87qRp9utiN8D5rMBSNJBQkC8tc9DAPsYI2PInu+pE5LzfozEyhUo4Ip5Y9Dgmoh8o02YGCIM2MQZ0j9MTyAqIAVdlQkrIJWb2uI1e+FdtIGSdmyHiqTQK7gj1x3h40fCs9TqBUzBhlI+a+oebebCT+I3wVmOC0SPKPdam/qChPTbExtgmHBUOxn9pWTFLB54IdIYOhMTpmD98XtwapuBIgmxGwJG2/2xQ2TdYkETtNp+uLb1rsnKQpFtnNQbUiLHHhU4IamZvjwJikqcIfRidMkbGMErQ1G1sccuRjSEcPFd+2PtJxCTifhYkKeBZaSVVGPdOLRTx7oxkFRox7oxf4eO0Y0rQqQmLadKcWKMaLg+XUifCLA8yQPWNsSqVMAlWpU8ZhL+H5VQZO+Ls9nyLLhhn8uggBdHaBJ9ThdVyvoBiDXB3SK6nNLRhCqydEPeo5GOq0qeoaNcdyPtiZIAgD3P6DFdMwZw/GVO0QndDMIAAA31nEq/ESBYgH64WVs6TsIxXTckhQLkwMQ3QzKtvOATDLcVefMxgAzbfA3/FKaytxeJPI9xuMK+JZTWCFZn07imNQDcgTIAPdrdAd8ZqtVa3IdfL9DFv0+uEIYTZEFwF19OUuTfB2ghdxP5Y+f8E+LHpeVjqTlb5T+YETbDzM8cdxvbthNy5xtkn3rRmrONZ4maYMRzHPCJsix5/fBRzEcsB5nPqgljA9fyx2MbgEBcr3B5kqf9zL/AJh9cdhT/wATU+Ue7KPtOOxsR1Wwt0SHiNXUwOprCPNB/IAb4Pyj6qZCgeVfMeokSW6naNrnC18wheyEf80EjbeAMXrUWiQ0H95KrE31SrGe23rHTEjkroqimqb2BMCbC/Q7bbYYeYANLAkwIIA1Da+4AnlfpiOVywNMuQ4Am2kn0M7AE2n16YPeidKjxAptCNJ5GCbd9sSLrqgal1dGJ1NrvHmbVB6GTjz+8K1JAySsWMTB3MGdjbttidXOfidyRcTHMTZZ7gz74ilEPKlgNK6zAmFFp7meXcY06oRop0vi2oEKmmNJIaBO4if+kjt+WIcW+M2q1dQlU0xpDSQLdo+2AtK3Ak3PzbzBthbmssqGFbcAgwNvvG2KNayckhLozTrgmfD+U7jYcza/35YdjLTtc9MYenUKEMCZBUg/c7d8bHhXG9QFQjaAVE26kXtt98ULyzkp7sOTJOC1DyH1wTR4Npb95fsMWrnCYIuMXLnnmYwhqPKcUqYTPJ5OjaKa+4B/PFOd+H6LfJ5D6yB7HEVrhx8sHEBTZZ8/tjnGIGZXQQ0iIRKfD1AKoIkggzquex5R6YubgFHVq8PaLKbe4wrqAjmTj2lm3U2wcNQ3xJZYLYU0zfDqTKV8NEN7xsTztgFeDUPD03Z7+YSPt0x4c7UJN98RFZh0GM1rwIlAlhMwgqPBYkvMDp9r9MHUSVgD88c9diNxigUz1xUy7rFTAa3qhX8WDaFJ6m4PXAFLKs4kCw3JMAfXBBzqE6S4sRI3MnYD+ueMp8RfGgouRRlidl2CiABqC3JmIuNj7hriBhbmsWhxxFaGll2ZggHmOwPPfEKtIqSGsRvPLHzjMfE9esq0tbBVJhQR2IEgCwO3fE6PEqzL4lR3qQQglmtJAEGZJjmT22xUOcOskLGnJbbi3FFoUPGIJUmFjmf0xkOKfFtVoZQAhEbm3W9pO46csDcZreJpKhRSRvnOzxMm+439emAOJZKoKfiAEo2nVyA6D3P9XxsU5o4IyTJuNVgi0WdhSPmCg2PeBv8AyxbWqFaCESZciVgxpBMGLgkkW5gHfGYfP2URBg9TsbD3iPfFNDizXuRJBKk2MbSOduvXAw6LStfRz1M02OplexUGNP8Arg8wTAA772xZR+KQFIQmRspmGvHlm8c9vbGeqp8h1hSwkLsCRb+O/wB8B5uoUfVMi5ldwdrjlHp+mAAsVteKfEFRKa1FhlaRYMApBi5O5i4g879MIMzxPxKbEgAj16iw7W9d8Vj4wqVKTUajKVeDJAjUAAGNvKYABIjAbZdxIcwpA80gre4IiZ2O19+hwwJOaEAZIylxrSoGorHLStvqJx2B9FEW1s/+oUxB+rg9tuWOwbIwUwzPx9Q1GotENUP+e4JiCzCbk/nhBxX4tr5ioHcjyjSqqAqqOgVYAGE2SyRqEgEAwSAd2i8AcycctMkWsBuW/r+OAGNCckrU/D3FHeqrZhiaNwSzEAb7Da0dI+2PPij4xfMVPKYVRpBHzMBaXaxa0b9MZ9640qupiIuOhvBH9fngXTJgXwQwTKBJiFoqfE2ejTQESgeOouCftfBdDjCFdRF10qTt5VA1E9SSOfX6ZeoNNvxc42HbEDWOnTymT39cbCFgU9bjhZzsBflt09TB5dBgJ+KuHsxmb/qI2wrRzM4kH6ffDQAgVp+L8ZAKlQAStxMjsb3FuU4afCfxVSUkVDom03j7X9sYO533xbSeDecKWgiFgYMhffclVQrrSorLAmCI9jtP0w34S9CsDFTzCbf5SOo3x+eMnxV6LTTdl9OnQ8j74a5T4pqpUDqb9vLP0Np6bdsR3TogFU3jZmF94rUUBGkz3/hj1Mpqi2+xJx8hyX9otWk0AQB+F/MO8zce0Y1fCf7T6Tx44KsLagCQdulwfrhTTeAiKjCVsKmXKmCL480YBzfx1lKMN4qNIny6mMbXtA98A53+0nI86jE9VpmD9YvhRj0TEN1TpyB097Y7OoV+WDYGTtHP7/nj5rV/tAWo7tD3PlFogbSZ5YHb46qtEIImYYm/rEWxU03qQqNX0jNcSoppljqgErG82jsQf54UZn4qAYqpgwxJAEIB0n8U2vYT2x82q8drEs+oCd7RHMgY9y3xk9On4elCDEgqDMXAMd+h7bWxjSIQ3gTPiHFWDMxYgFdufL6kzM98Zl80PxH+eCOPfGFTNaNYHkEKFAAHUxzMQL9MIFzLBpG/Xp6Yq02SHOy1vB8mdLVGIQC1+sRbuDuexHI4jlQtauxpuBSpqustKhhMECOcSZ/09sZFsyx8sk9sHVi1Kj4cw1QhmA5KJCg97k/TCEHVVCPzHEUeQCdKaVWfxb8uUkYd5tkWgiVHMK2qB+EdL3gSfr7YwtMwZG/I9D1wdxDPydIPlAABntH3xiAhKnxWsisNOoR3HImOnLAdKv5wDzIg9ieeOzbioif5lGk+231H5YCJJAtt29TikgBbCCiuI5klz2JAxFeJPABOoDadx6HeO22KPDZhq0tHMwYx6mVY/hPvbCl7QLlNCJNUG4t2H6Y8TNkc8RpZZuYj3/hiRy0GZ5bY537VTbxlAMkogcT/AKj+eOwGMqO/1OOxH6xqfdhTKhflaetiMR1Tzw4ocB2jWJ3gxv3j9eeCxwTSPMAbReS0X2PLr9MX3o1SYUgppNgJPbBVOh4cM6mTsO/fDajwvSw0lgOhIgbe+CjSbTpbYXgmZMT0idvtgGsFMtKyzvJmN8eRjSNk6bAago/r0/r8q6mXog/hPKZ29rdsbfBYNOiRIo6YKXh6tcW7fzwd/cyOxioqiJ5jbcmx748XhqgnTVNunPrjb0HIrGm5LhkSNxjjkGNxfnh3Q4YxAkna8i/Ke3M/TFg4RczBty3Ha2Bvxqhges+mRJ5x6zi0cNYcxhicpVW2iV6yTaPbARD3HPlJtvzF/rhxVnijgebBD1asEBh2n/fF6AxKmDzGKiAZlQeQILbg35Hbpi6nw6tEoF/6gy29YwTtDWi5QNFxXmse/THBL+UyTAHafa2DstwqGDPBHNZO/rYkfTFp4RT8QuupZ/DqsPqJ7745n7e0Dopm7Ocyllat4bMpFwStu1p9MV1OPMSEsIHLmeWHNThtNpJBJJknUZJO5N8Ls7wigp1QwPYmPygfXHO7bnOsrNotCCy1NQILE3n/AHxN6Kjr133wMtEMwFKWk7bm33w0rZEoVDgEnlMn3j8sIKr/ALlQsbmldWkNwTA3nA75pdp/WMajwwlFgFCsbCaaGdU6jJOq3K/S1sB06tSLss9dA7n/ADd8dI2nCIcbqW7GZSzLZhQRpUuJuVBJPaY8o9L+uOr1lNVg5IO9xt0EThglOHL6zJ3AAANoxU9NdRaAW6m5++JO2wzZMWsjtXZThiVD/jBRvLKY9okk4GzPAiX/AMXyjYhWv3gxGCxWPLHv7ScSqbU94hAWMhTyWQVCDqJI6gf/AMz98e5PIGG8Q04mQAT3uQefp3xV+149FUHmRjmL3kRKaUcmWA2M+hwImSYOWd5W8KBHpPXEBoJtM+2Pagdev9duWJw4cUwciXZQPl/PA7up5DFLZ43n6nA9TM6toxgxEFXNo6fTHYA8bt+eOw+BPiTvL8aaoYQAWkTHqeUdYGJ0uLsrgVNJQrJKkBlB2nykAjmPvhdRzR0S0qOsG+w2jr+eDslxTKJANPUdyzaixPrpt7Y6m3QDZRObz0maJGkciwkySD3ItYxzwsp5t6tUKSPmIWGIieckRH0w5PxFkRY5ZAeXlMz2GnCTifxLQJHh0kAm+lII/wC7c/bD2F0RTTrI8NL1NImY1XYCwEncCNicSyFbKNDVKi25X/8ANaPpi/guUy2aVS9So6jeCAQSSYcRMX5W6TjcZL4A4cUJFEMHFzqJn72O/wDLEKzwLXHJdFCiJmxSnghydWRSFMsJJhdwbE3F94P+2CMz8L0mlllTBhV0QT/1D9RjL8eylPJVYy7+VSIIN0N5HeNvzw14X8RZzNstLK06b1NDEm9iJiZIAm3UXxzmk8EOpunmusV6LgWVWwVnM8SrMp1LB2NmHqQBfA9HO1qI8SlJi0s1u/rjYUvhHNZrMVhmGpTQ8rAlUBJRmAkC6yIJMwJN8ZH47Pg5+vSpjTSpkBVU+UQBJJPMm57nHcMr5rieW/tyRNbjD11ArM6jVqbQwExfeOVvpgDLcUoA6HswtLKPMfU7YAy+ZDoVuJMYlw6qhZlqI9RixtaPlJvPOQDPQd8JOLjCkLhPKWYRRCAAb2j9MeVeJKoJJsO38cJKNBgBsoM/LFv0wctbSgYCZMXF77e2OUtuoXlGHPFhKAnAC8WbxCjC8n8W3TbHpZiEYFTpJPlPUm0WFrfTEcvw4K5qFSCTMah7WA29JwQwcUbq/wDvK5EGRuATafbFq6nDHYBT8xYSeQkcztiulQCszRLN8xNpja2Li4O/Lbt6chhCWhZAcEyoo1BUgSDYaiRBEdB3w5q01YsablC26uZBMnZv4x64Dx6Ko6Y2+cjzVTqyGGUDuefpyPtOIO84uYD0HvilskpM3+mNjCGFUtiknBh4U3JWP1/jiA4JVaYRzHrb64BqMGZWwFB6seKJw2pfCOYN/lHcj+GDaHwlVBu0ehX6xBxM7TRH7gn3L9FnRTnYYE4jUKCCInrjb1vhkReoSfT7Wt7x0wDmvg+g7gszxBO9uvt7YVu2Uc5lOKLpusTQzpU2M2wfQzru2lQT2/rbGpy3AMtSGoJqA/E2/qLiPXBxoqG1+GuobkAT2mwwXbaw5BNuVh6mVzFS/huBcRHTe2CU4DmBfSv/AHC8if1xrate21jztAk2xGqBYk9NpubTy9MIdsnILbsLMjg1XmB/3Y7D1cwgF9+63/8AVjsb6k6LYAmWV+DNAuyFuTXEegDAfbFWb+APEABraYBt632LGcEvnDp35nnI5xtv2/XEBmYjVLAbiSN9xb0544RtO2YYx+QVsNLRBP8A2ZKwg1yQOwt98U//AOT0v/uG/wC0fxw/p54hdtUHeSfL7/ntbE8txePKFJP1+npacRO0bZwf5BUG7HBIsn/Zp4Th6WcZWH+j/wCVx9sP34VmrgZ4Uwd/DpAE/wDm374lQzWo7cjN/X7gEfQ4itUE9GJiZgQOhjrI+vpgfVbVkX+TfwmGHMBI6/8AZorNLZpmJ5mLzc9cNfhn4WXKV1q+NrABVgNyCCCLLAscXNXggRIkxIHIWvFukd8EDNkx5dNtyNvaOnP64J23awOt5N/CWGHh6q7jWXqVP2gUqtNPHZDcElQF0kbcwSD2YjGU4z8B18zXes2YpAsSW0q2/PYRjSNmnJssAhY3M+nsQYHbERTc9V33FzYn+v54P1+1cX+QWws0Way39mzrtmF/7GxM/wBndyfHJJ5BYBt/vjSUNokeswO53sIH3wOFqQSTHvsNzP39Y9MKNt2iT0/ILYGDglY+FQAASsA2sfvbFp+HxBBZeXP3HKf9sHplGIDFiBt3BJ6fXmdxidDIS8mIv5hvHaSOQievthjtlT7km7b9qWr8P01/GF2m5+0be2LW+GUF9ZvsTN8MauVRpN5MWiCDztPpcYiioNrrtvJvIkfeZwp2uq4dbyRwN4hL1+FUP/iE/X+hi7/hikPxsP6vg5wFYFSepIt0mTNx6Y9fSL7kxAJ727cjiW+rn9x8kcLNECPhykCAdR9um/8Ati9eD0NhTJ9vyJGDFqLBMxv7fT3++BqmZNh6xbeIPoYkD3wuKs7NxW6I4KX900uVL2LHrFr498CnsqoDPMdZ5xfEDnDFxAM8x/sdxcdd8RGaS8kRyg8ulrR2Eb8sJFQi5J75RxDgiS4E/KCLRAvftNrYpOevfY9PSeXPEde0QQQYAFz3+x+mKRmSLMBBgAWgkdYnkfoMZtIcRdYvKIWpqFtUT6Hnb7b/ANGg1N5MwJ7e5wJmasnQRAubQZ7bx1HtEdPaGcaQgW5tYsOg2j7joL2GOgUYEhTL7wradVdMkhSDEcgTy/SZ54GesJuQBG1r3vBtP88e1R4lvwqZMTfkPSSDy574nVy9lYy2jlBJUc5HvO5iOWKNAFylJJXftK6TYNIt23mJsD2wDWML07iRPfnzwa4Q1GWJ1XgkWabgEbbTNrD3xR4SghYYnzFoPMbkQYgjmefrYtDQJQJJKFp7RBNiY8siNxexM3PYHrighxIiTeBpUgAgkEHYc+/PDOrRAnU9rgv5jG+kMJvv1mcU0HUrEaTsukCDe0kRG8nUY2w5fGSIali1iANSVAewf22EbY7BrOrGSp//ACgbWFtNrDHYeezz/laETTBIDaPKxIA0glYAkcpOxBg2bcTgh8l4YLtqiQN73jfeDuNucepKZ3RUU6UXxNJjzMyi8HcAtHSOfXDN6TuCvmkRICAXsSbj5iDMWMLe2OB9dwIBFvn9SrhgOSVrkk+YjUvI2iLapEglrDaInlNi62QaGVVgmIMH8MgDed45xMYparqQawRB0gAR03kyLLc87DbF1OtTJFMk2WSHgKTYeUDr0Bj2tgE1In+VoC8yuXphL+aCCxBHzAC/SJkdp3wSmgAhCNtRmSY5nTz/APj6YqzlIsNShUpq9xv5mMSq+WYE+XpHtHOEaU0qsy0MoIBQTqFyGG95xEjGbnPy434JsslyeHIZYJJvveQLeYiSR9Y5Xxf+zndpQQbywkgvAAO4G0emBgiakCpqpzMfLe0lr9rcojBFXMgsQ8PrglZICkhSPWNhBgxbBcDwn3j5qlB1VIECJMjlpE6Rfe0WsSRyxewt5tW7DzHsw3mzXF7i/PEaOZZ08igop06jKgQGkCNrSL3g2ucDrmGYTeZjQCAu5JvzBtvcDtjYHON/nztWxAIso2uAsMdmZp2Ck7Azt9u2LFan8v8AzQxJtp20gzDTy5x74DpIfCl2+c9jYQfl33kwO0dROpUJayAWDlbiLExvJ9QD3FsA0+3w7PmX5RxKL5doJANlmTIsQSJi0wPp9+qZNypVH1AjkvpzHIggR9euKKufcKrebQ7ALJ1LAmQdQvJ03A5YhUzJkmSbBWVQYXpF7bEwoi3TFhTqahTLmq7wvDpy1RdQuQJJBFwIgEEn8X1wPSMiYXmDB2MkdJMTPPbvgnL1mbVAtB1M/wA8drzN9pO+OFNayaqZJqQzsQLrtJEG28xMG/O+GacJOLOfkx8yQNxZC+GIuBqOrzDYAAnmBJgi3r1xWKVp1sCJO5ueQB2ie4+uGBpUwi6gI8slwIViDcieoJk2ue+IZuqF8TwwXIuSbjSv4uXmBjzWJ+uKBxmEsCJVNJEWWuVW8DVIP4i8j9D83uL3fYTczI57WNzfyxsI374HoBa4TwhDEi0m5LSCPUjZp5Ha+JcRqMCfIQaelXYdSTc8xI62k4m4Eujj2+A+apgQApLnVA0sIXzC0EjpO1wORAH3xzVwoBZQQfOo0xY6roAYsOXX3xXS4mzfumKaZ8wIC6lkTJAtbUfbAvjtTUOsxeDBIVQxiWBkGSI6/TDNp8CIPr7rF2iKFJ3FlDElfOIC84O+9wNovi4ZIhh4k7kkMsyAZ5i0ibGJvGKshVLFnU+UNMg7DeSLg7Ac47b4t/bwWkMvlOrzEmbyQY3ElvSR1uH42yBks3Cc1Jgp8qodSliI23YgiY0lYnFeXpLJBqHSIUmIJPIm8BgARaxgb8veKZ9AyBZYmYcTBbeOtgSIt3647LZ81CUJVWAALAraR5dxc8ojl3nCy8tnIfPmvs3RmF37KFBURqAsQD0JHM2NrTG9oGFjCoqiVhvmYoASVN4ERA3E7XjBbZh2JXVqqwYHliLRDXlpNgLX7xiTZkJDwyuPnLIDp3BsTMX5WtirSQL3Pf8AI7lMiToqKKg1GGkzBi8nlc8+QNse0MqpZgyxDC3KYuTp5WB9/c+pmFPmYAOk/vDYn8IkAXNo63MYrWtVudMSpgz5QJ2AnkLgGx98UOK5CUQp1+GLLqtSDpJNm1WABDSN9V8AZXJDzDUxVYLNcXvAgfMLCDbY4JrZnyBmZRqWNx8oOpfLG5Bix23wH+0jXULMVLqGKptP4ZibHeY68sFoqQRPzwTdGUV/d9MRNRyYB2F5E82k748wKtVwIPhk9dbL32Fh6Y7G3b9fRaW/JRmZzafuzAY+YafPIgyY0m4J1GQRMHY4l+1hwKmpoVSCpH+Gdx4fvcAi19zfA1PiyVSJRF0wqkAABr+ZjebkAkwN5xYnFS1RICudzT2ViAwMBSLRsPpaRg7ogTFx2+nwI4rwmWSzCeG769Y1pqmLxYlSxBIMkDmLHecCnME1AdAddZOnUPKYghtQlgACY2EqJ6j183NONSrqcEUlU7NGsqxMiYMg9BjzKOtSq8lqeoNLLcA6IKtcXaBN4vjMpANc8z/EdkeSxdcBNP72omo5NKEbXBYydQBiNPItGwPP1EG4vSbSulhpUTpC+c7SBpEfhN+WoRfCTJ1n1rABLFiLSNrAAEEeYwIvvyxDLZtVJBXVYiCxFxBNxuYUg/8ANh/pGzactVI11p8rSqldQCkqhP8A6gS0AMOsNykdsB5gNB8Y+bUBqiFZQo0wIuSdIEgXN98KERixCqwnUDD3Yz5SJ2UEpz5Az0YcKzD+I9ItKqDAcIzTJDab2vvp7HfGNF7TitHgfG62MFsI/htCsCCaalbgsgMSSJk3VWAaJAtAAjBNTJ1GqtqIaDpGpRYNBlp3I2JPa+2LKXDm16BUhAIIJ8oYxGpRcE3YNHLAfFM7WRqephVMKEdR5mBJIJsC/KP+XrjkwFzw5pEHj+Pe4V22HSlTzsUzUp6IRmCo8SCVuSG/CYAFsKxVQk6mLSSVILMdM39OZnv3wfW+IKwhWSSCCiliTqI/H+EBg2xNoaYwp4fxCk16gaQF+QgAMCYuxMqLWtt74vQp9DER4HP+4ClVMGJTQ8G81KpSQMq05IcyAykjbcmPNF/ywFR4SRWWXXSWdXYHyf5hYFW267EYYZNv3b1KlRW/d6VVW8wYXVWXuFNxaSIwmynxAKrnXTGrUGWSVVJNgi7Se56HviziahO7GVj7eGZ97LVMAgj5/a0dLJqrFNIlxLFmJBXytZjtbVcgd7YTVaQDHw/INIPlYhdcxY/hWHWx6A2tgzN/FT5ikBHy/M5MkwPwW5CZg3AwrSlTDMRUqGmrAr+6BALhlKsdQHJY/liOz4wJqgzlFz3nmi8g2YfZUtXarpUgiWYl2MzIgBrW8x33vyIw2o8LcJ/iwTqQraxtEPNyYEj/AFHAdfiVSmKmum667uWUiAQDtyLNBv6jFL8aWlSVbHUjGQH1CoDNx8qkiDYbDvjqLcYDWW8+EqLAP3Z/PNGUviNHTRoKMsgOsRqBLCAQY3vB/TE8rWqVjqfV4YM1ShFjNyZB1aSecx6YBocROsHwaYpwdNR08pJJJYNNzMCenK8Yu+IKH7JTZDLGo5alpYEQ3VRAkxuLGNsc5p02/wCNognI5840IVcZIxad3JC5nPq0t5jDTICAb7xzuVEGxjvGCjlqaaC7s1JSrEn5lRo0kqCQVveD02xnlzrNCGlLeZSwnzMWtO8RYACB5Rvh3W4wHVUqadQKgskEt8p1ETFWNIsYvIOLvpEAAfz3fOPclZBkle5JqdBixLFAT5YM3kciInlcxInAlR3YEqnlUrcCd5gHkCRzvscetmBmHbUIAhQ6J5QJMEgEAXZeR9scXdUqU6YlVElgIB0gFisjpBAscFjCTPE+CVzpsE0p04qavEh1gstQi6xyPORzA54oo1l1uWazgRH4CSNN5JtvMnnvOBOI5yag0SdarE7qYLdhYnbaIHfFFTIytIO/hklQCboYkfhk9P6nANCJDjki5zmnDGvinzZhSvyMd1BBuDttpLMLCfUxHIKjmmBKVFGpF+a7W3WBqAmIMdQRzxQlYEiahpmmpWTEMwJgrtKkm83uceJxA1YK0zVp0x5pVjyg6jMKpuR0t0xLdBoIAt87kQ8nNMQKY0DUrSY0EkGLadI3AksO0RgrJ0EpvpIDK4KsSBKaoG4jSAIBvzwgOY8Q61VXSmsEPB0g64gSDYXmZFjbbHZ/PqsCnBDrq7qxuQN9xsD17A4R2zvNpIlOHgCQEy4p8PBXCrS2FhqgMNidvLF7ntfqvymWFSmxVQrMSvlgmB+EKYjyiZvscV0OMUDR8zsrCQCpJmRBDapgwRta09sQylNKUFl1MT4gJb5gVaQRO0xy64djamGHzI+arEtm2RVtXhsGyNHL5NuX2x2Hi8JBAPiZhbfLBt235Y7EPrQOI8P4T7k9qQZ7JZU1lXLNVYM8MtpEmPJtuZEHqOWFoc5as3i0idMpdoO4+YrvAK4S0HZG1G8n2N9x2EH6HGgp8Navl2riGCNL69IjUfKN5YfLvGPUcwUWgPdIyvnPPyUG9OXAXzRmZ41NKmlP501anPLUNNp3J832x7QzlIUliadQm5EsX1QbD5UIHPnOKvh7gniu4LoETzs07r5iYFtUG24+UYdZXL5ZqCOEVy58slfKyarBVbWFIAlmM7bzhKtVjn4WySIy5WmbZTb3hPFR+eX4SfiOZZvBHi0yVBXSF0sgUiC50gau8k7zE4F4tVZQtRzpQk0wsCbebVI56jMGeeKuLUmY6osDDADaT5j2BYR7Y0/FMhk/BAcMjNSDaBrhXg3fxJKrtEG97i2GltKBzyC5+v0gh6GWNaqzVKgTRTDaxDH5ByV7D5bXPa2LOHcOFLL+JmGZfEckAbkA+YgyBziJ2BthfleH1nyvjQKlKkIADyVXUNPl3sdU/wA8BKtdqdSo9KqKbmATThRqvpS9pBm33nCvD3mHPAymNfyZHy6tUdm6Drft4rWcLziMrmnNN9RUMWYxIJXync2Iuec8hKTMKlBtQL06ilBocydMTq1CFvO3T3AS5KrUIJWVAGrYGNUBQTuBvbtijM1gGGqXOp1HdfMAAACDBjrvihpTDQbDvnxQdWDmgAXCZf8AExappHyioamhQNN4iFNutv5YvXifiLUWmFpTdoY85jswBmNu5wHUyGWKU9NN/GQkVdVQAHqACsrbvhh8R5b9gqK2UZxqQOCSW0g6lu0WEyb9Yw4pgtMDLgdfNIWOLcXAZnmh+G5SpVPhpdnaYYxp5C/K8Xw3rfCtdUqotMmqzoyDVIhQdQsb7i/YYW/DnEFOXrq1ZqbRqWEHnbcqW3Gw59/W1OKvQCVf2ceGSxQk1L/KSQQwn+bY4Kr6xqFrYtzvxzkeU8bqjWswy756q3KuqMKFVinnEtpuvlMgiRAkLIPY49oPUSnUpoSxMagFuacTIibt0EEAYVUaHiVytVigE6maTDRMEcxq6yb8pxB+N6KJpoQfMwdxqlgZ0zB8yghjt/DFS04obeYnTn/XYlaYE8x2pxxH4lNainlPkQFizEltNguwtPLlJ2virinE3Rj4tNvFcBpcQ0mI7ESTfoRJOFPD+Mvl6qsIYuDOtYBF4sY5QN8WniCmujG/n2PmUINMC823tsBtgtpbuzW2HbedOVkhdizNz6KirXhEmBrhlIJjSsg85UyBv1FsXcNy/wC01gpDwuoLAkk6SY6LZT3wZxXhJLrTpfvEZS9KFmppaPK8cgwI9QeuB6dZ8lWCqw8RCfMFKxYr5tQ3uREWnFmVWvbLM7xPvosWBj75cfBRyeaI8NTUKKG1MRqlbjTUYC5HP2GC24FWVwyOl/3gLkFagBBJAaZMNOlokE2GFNBadXM/v2dEOrU6QfNE84sTBjvi+rxYqWQqHAXQH0gddOw+a2/OIwtQOLobpeyzYAutBWzIy9NbI6FZdUEXqTvO4hSsjaFwJ4a1qbvRpVWKtUvuNLKVEjtAvOx6nCc8XNEotLUGgFiYI+URaLbkEGZnDbL8Vr5LxQhFOb6SBcEKVKiIB3BO04i+k+m3/H1u0xOqu2o3EHcI9lUlKnX1imRTaE0oYYKRANzdRfoeYIwJmq9TxSKzyacxpaZYDSPMDceVdjYDFfA+E+O6hXCVnciCBpZCGBbezX2H1GL/AIr+Fa1Jx+GmhEFnUEiWmDYG0n264qwsbUwF1yMjn+T581NzXlpcE2M5go9RBUBBViTpAIJAJAYsYJOwB82B+HNTpVai+IaRnSjU7quo6SWk3QGJBmxGFGXYwvnOvSSVAEr8xAPIzIIPqMC0uIKAW1zqBEQbMTIvI2J+3sR9MCC0G0RHyy29OIQnKZJUrqlNmq+JOvwyFMqCGIJOk/rp5TOFfEoB0mk1N0JDapE6VBUkHaARtuMOs/xYUXIputRiVtBt1BknSRcyOZ5YUcWzjMmsOdFR1DBmDeZQBLDeAu1sGi5xMu42nLyjROS0BzQFdwo0BTllRiGAJ1AxeQyX5i0XFu4wXxfwUDPTVqgm7BiT8pEHodtx19MBVqtByoYeVlRbQNtm1K3qCIvvieYytSkEYzzCgiVqAFgNRmxFht+LljPouneSeSwswEi2qDoZ86RK1CeoqPEchvyED2x2KK3EPMZpkGdgWj2x2OkUWaen5Ud4/X1VfjPUorHy6pmbz5rWETf9eeDOFUwHRapIplhIAOwMWmATJ5nrvhjk+HtUFNmKNLf4Sk+IxOmfKoMEwd+h647juZRqg8Ok1MUz5vmkAG5Ia/8AQ6Ym+q0uNNo5nT5yQa1wAcVbxHgmVQu9KsySCFpsJJMiPMsgSDIPTfFYqt4NNqanVS1eJ5aagS0zaGa07k84wFnq1GjUVqaa0Qguh53uIvyxLO8ZDM605Sm4k0zbSbkeu+EbTJiZMcT4IufElaD4coVqtNyvhuzDzKCxYqSeQgEqb+acG5Pi1bMBaBoqFaJpqsalWZNjqLSrDV1GMpwTi70qoShIdzBIJsCbSdyNrYZ8Py7Zeo1VarDMqxpqNlCmSSTJmbiNrHHPtFElxkA/bnY9sd1/4TU3ADMjXkqs/wCNlnNJKen/ABNSsbKjBPMYIIgGfrh3wHiYqVMu1eB4auHDkaTsq6CQe3MneOcg8X4mCfEWoXzM+cMsjaB22uNxttF1udLsadBHPhrBAsSWYMwBAJkQZv32xnsdXpgPseJvpBj28VTHFTyHstF8cZhkDClTWktQAVAsDWAZWQO8kGBvgTg9fKMgQU6zEMPKr/vPEYAsyqBGny2vz+ldXhDvUVqp0oiqyruXAUMwlSGUWP1GFHGs9llqMcuS4fSSx1KVZYkSDAtI9zgu2dsYGze4I8Lmcx6WTvaabiTEe06LZ0/gxK9Y1mbw08pZSxNRwLky2zbAzNw2EmayhztWmGmkFBXV0BLEFhtB62k7b2RUsyUr0y7M1EKuoCQCOYmAJ5H3w/q8VfNsaZNRKVMaRdQxOloEfiXUJ2tHfEmDa2vLMUgjPLD+Se1FuB7Ybrlr+EDmaq1lWjS0hEBAIm14JMyxn5oH+Y4r+HqwWsadekXphfDBZnUU5gSSo53seuB+F5ytkausKVqKYEpMsRDAg223Ppj6NwbjyvTrJm9FKqwuzLaOWpSPNBved8JtdZ1FnRGJp0N+YgT4KdJgcTwKwOf4ZVpOo0oVqEaTYgkMwvy+YnfcdsWfCfw+jZ8Uq6LAJ8pJUGFeACNyDjk45PiqlNXc+RTcaFMlikWUeX0vj3L5sUgKxKvVkOCROlQ0HoIPORNwcWqb11JzTYkEAjy8EjcAeCMtFq+L8NoVqi03pBKORux1XKRqKjT1ABnlPfHz9OJMc0z0GnSWNPWFsptBBkGAb41vGeN/tQ8BDRDMTqaXGiQDvYReIvtzwqqVMvQNLLeFReoulvFFUqrTchzsCRAtGwPbHPsFN7WYKgN7Yc+ZM6me5WruaXSzx9AqPhp3qOzJXFF1WAXYgNckrI2WQDB/zHaMJOKGoKzio2tlF2LTq0kA9Sd432wdx6nTRytNCtO50ly0RZ2DAQQSsSJ2PLB3FM/kauXohKeisAoqFbSoBBPd5MjrjuE0qoOGQ61gOjzOih1mETl5pNVFOswv4bEEzEiYIGqbARC9o74c/D3EKNGlWStQWsSBpcRM3gT6n6rhBml0eIEgJeJkGbgAknexMDviAzxC6QdOpZJ9NWn05+uL1aAqswOy7wose5hkKWUPjPNbWCJAgwYEgcrxG/bDHNZmqxUVdQVCdDdGtvvEWt7YByHEqiDVpBPyhYntIHLrOHTZ2lRpUq1P94NUVadSSrmAZIMQQSbdhgvYXXAmF1U24myLRn4qniHxCHmpUWMzAAKqoECIbqH1RfnGCKvE1rUqpq1GbWwEaraFg7R/mU9dxgj4i+I8tWyq0loqlQoF1qFGkyDERNjAkdTjJ5fMi1JmZUDgvEXk8hIJ3/PEadERBbGE242Gi1VxacMzyWm4bwihVzBuKgUKQNREzOhLCCIi5j5Y7lJnssWzRSnTKyZVSBz3jSIEEGRFsNadRKGYRkH7nUJZtiD1WZMde2C+NfEdKq7fsgClS5YbqwMFiJ21EdsVMdFwm9j2dsKjKVN1MXvN0h41SAKvSXw2AhgSZ1SRpPMbHf7YULlddQKX66gBsByF4vflaBhl8ScV1Vi6AgHSri0GFW4N+Y3G/vhclNKl2MNpZidphSQZ53GmO+KtbgEA9+a539cxkmdZnp0lR6YemlTU1RRckzYnlcG3XF/hVMytQ0kAMtvuQTMAEjkRcTgU12y6IpvTYgkGYNgbcxeJv1xOpnfDKFIXSZBCiYHI3g/7id8IcY6IHajjJaBNkpetXUwJgbSBty35RjsaSnn1UR4lM92sfcTbHY29d9qRS+Eah/etJ1Cm5Bm4sdjyws4rm30jzteJ8xvdjf3vjsdiLRO0O7vRP+xvelmYY+It91We/lXfB6oNVOw5D20nHY7HbwXK7NSyJjMCLeU7dyZxsuL0w2QouQC/jquoiTpiqdM76Z5Y7HY49o64+cVel1VD45QCtUgAfukNuuqrgD4apL+0ZYwJNTeO747HY4qP6D/k+irU/Vf9BNviM6c5nAvlHhrYW/COmM/8RZVFq0lVFVSkkBQATCXIG5747HYOzk4Nn/8APsF07T1D84lLg5FVwDA0i3/SD+eNXxCofAyxkz4LXnscdjseoMz3KWzdU93qkOr93lj1a/flf2xs/wC1w/8A0uTb8U789hz3x7jseDtH6uhzd6I0/wDW/wCarBUTGoixgbd5nBdVB4i2GzfmMdjse2vNQ9AfvD3ie/lqfwH0GBOIORmKVz8g/XHY7Ct645flVCqrsQxgx5H298DcEQNUSRNxvfmMdjsdDEHdRRz7GHP+qpirMf4sf6R+Zx2OwUQnfB1Hlt/4qj2JSR6XP1xL4itSaLRWrf8A7EH5Y8x2M3I9ytQ6r+Q9QlWZNl9P/cuKeIfM3/Kv/u/gPpjsdgMyCk7MJhnXJytG5/F+bYoqjTWqhfKPEcWtaSItyjHY7CN6p5phmveJKPDT/m/QYpqoJo23Vv8A347HYduY70nBaD4wE5ehN/L+mMQGMb9f0x5jsHZ/9fiqtV9MWx2Ox2OkJDmv/9k=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data:image/jpg;base64,/9j/4AAQSkZJRgABAQAAAQABAAD/2wCEAAkGBhMSERUUExQWFRQWGBgYGBgYFxgdHRcaGh0VGhccGBwcHSYfGBojGhoXHy8gIycpLCwsGB4xNTAqNScrLCkBCQoKDgwOGg8PGjIkHCQvLywsKiw2LCwvLCwsLC8sKSwsLCwsLCwsNC4sLCwsLCwtLCwpLCwsLCw0LCwsLCksLP/AABEIAMIBAwMBIgACEQEDEQH/xAAcAAACAwEBAQEAAAAAAAAAAAAEBQIDBgABBwj/xABFEAACAQIEBAQEAwUGBAUFAQABAhEDIQAEEjEFQVFhEyJxgQYykaFCscEUI9Hh8AcVM1Ji8RZygpJDorLC4iRUk7PSF//EABkBAAMBAQEAAAAAAAAAAAAAAAECAwAEBf/EADQRAAEDAgMECQMEAwEAAAAAAAEAAhEDIRIxUQQTQXEiMmGBkaGxwfAUUtE0QuHxIzOCcv/aAAwDAQACEQMRAD8A02W+EcpEeGOfW09DjOcb+GqlBhoBdGMC0kb2I/XGtyfEgYw3o5hSO+PYbVewzmvPdTY8QvlGWzBR4cWBgiIIxqMhmKIvTucaDi/BKdZSdIDxZov79RjI1Mh+ywahFzbRv6H+OOkPbVHbouYsdRPZqmzZkm5+mF+ZzknBmXrU3TVqieRgx0GFWczQLECLWBHPDMbfJLUfaZVbMDyGPaSTyx7l6JJuMF00jvixMKIvdOOH/CrVEDTBPLoMNst8HsB84n0P5/ywLwjjRELzxpaHEOuPMrVKoNl6dJlIiUJlcm1MwyADqL4YLTT/ACjBAzSkcjgSpEzOOTEXZrqAAyXtTJDdZxT+3AWOCEzMAnpgCu4a9p7YZoJs5KTGS5qYLQMLM1UKvhxRWOWAuPU10FtjyxdjulCk/KVXlq+qMHowG18YrL59g2+H2Sz5titSkQpU6oK0dNe+IZqkQpPLA37aFUEnEm4oCp5jHHgdMroxBZXieqdsJTIOHnFeKjZR9cIXacevTBi68ys4TZGUK/I4MpZqNtsJ1OL0brhixK2oQtDkc0dybTthuM/IxjP2sz6bDEm4k53OOd1DEVdu0ABaPM54bEA4TZ3OE7YHXNMeeLP2ZmvhgwNzQNUuyS5ieuKpvM/TBn7AceHK/XFZCgQUxyPxKdQVrL13xZW4ih+VdV94/LC7L0QskiT9sXF52XHO5jZsF0Me6LlEeOTe2OxT4Zx7hYTyUj4d8UU7K6R3GGOYz48MvSrbco+2MUFvbbBb5hmEHYdtsdm4bMhcH1RAIKdU/i6vESPpgKtnmqNqbrOA6aYJRcVFNrcgufevdmUfVy61POJTaZ2J6iMCvQ0mJDdxhzwSvQUHxFkn3wZnMzlNBCoJPMC4/hiWMtMQYXUabXNxSJSnK5iByti189OwH0wBpvbbE1w5aFMPOSY5LPmmQ1pxo6fxDTIGr/bGQx6VjEX0muzV2VnNyWqqceA+UE/164pbjbnsMZpa5G2LqReobXwu4aE31DitBl8677NbDWjnlUQPM2FVPJqiXMNHXCl80ykxiW7D8lfeFgutnT4t1AwLxLPrUTTb16YyiZhhzOPXzBIjGGzAGUp2mRChmQAxxPK5ggi8YFO+PIx14bQuTFeUxqcSJMTbE8vm3gjkcLAMXUXIOFLBCYVDN1e2RZjOI1OHMBhvl+ICAP0w7oojL5gBOIOrOZmF0NotfkVg9GJBcbT/AIepGTY++M9meFsGIA52H9b4dldr8lJ9BzLpcEwTQyksF0sWOwgyfTGj4BwBABUq3afKvIdz1PbGrUgnYTjmrbYGGGiVelspcJcYXzhyEJBWCLG1wcd+29jjW/EXDQw1KpLHeAIPc/xx5wT4fp04Z4Z/svp3xvqWYMRz0RNB4dhBssrUo1SJFNouZg7DfFNHIVSxGhiekHH0k5gDfEWqyPL+WIfWO+1VOyj7l88XJ1QboV9QcG0sie+NPxYkpywiGbA54q2qXiYQ3YYc1R/d2OwQc8v+YfUY8xpcjDV8xXJN0OLly+HPEFy9MrpLlTZtc87qRp9utiN8D5rMBSNJBQkC8tc9DAPsYI2PInu+pE5LzfozEyhUo4Ip5Y9Dgmoh8o02YGCIM2MQZ0j9MTyAqIAVdlQkrIJWb2uI1e+FdtIGSdmyHiqTQK7gj1x3h40fCs9TqBUzBhlI+a+oebebCT+I3wVmOC0SPKPdam/qChPTbExtgmHBUOxn9pWTFLB54IdIYOhMTpmD98XtwapuBIgmxGwJG2/2xQ2TdYkETtNp+uLb1rsnKQpFtnNQbUiLHHhU4IamZvjwJikqcIfRidMkbGMErQ1G1sccuRjSEcPFd+2PtJxCTifhYkKeBZaSVVGPdOLRTx7oxkFRox7oxf4eO0Y0rQqQmLadKcWKMaLg+XUifCLA8yQPWNsSqVMAlWpU8ZhL+H5VQZO+Ls9nyLLhhn8uggBdHaBJ9ThdVyvoBiDXB3SK6nNLRhCqydEPeo5GOq0qeoaNcdyPtiZIAgD3P6DFdMwZw/GVO0QndDMIAAA31nEq/ESBYgH64WVs6TsIxXTckhQLkwMQ3QzKtvOATDLcVefMxgAzbfA3/FKaytxeJPI9xuMK+JZTWCFZn07imNQDcgTIAPdrdAd8ZqtVa3IdfL9DFv0+uEIYTZEFwF19OUuTfB2ghdxP5Y+f8E+LHpeVjqTlb5T+YETbDzM8cdxvbthNy5xtkn3rRmrONZ4maYMRzHPCJsix5/fBRzEcsB5nPqgljA9fyx2MbgEBcr3B5kqf9zL/AJh9cdhT/wATU+Ue7KPtOOxsR1Wwt0SHiNXUwOprCPNB/IAb4Pyj6qZCgeVfMeokSW6naNrnC18wheyEf80EjbeAMXrUWiQ0H95KrE31SrGe23rHTEjkroqimqb2BMCbC/Q7bbYYeYANLAkwIIA1Da+4AnlfpiOVywNMuQ4Am2kn0M7AE2n16YPeidKjxAptCNJ5GCbd9sSLrqgal1dGJ1NrvHmbVB6GTjz+8K1JAySsWMTB3MGdjbttidXOfidyRcTHMTZZ7gz74ilEPKlgNK6zAmFFp7meXcY06oRop0vi2oEKmmNJIaBO4if+kjt+WIcW+M2q1dQlU0xpDSQLdo+2AtK3Ak3PzbzBthbmssqGFbcAgwNvvG2KNayckhLozTrgmfD+U7jYcza/35YdjLTtc9MYenUKEMCZBUg/c7d8bHhXG9QFQjaAVE26kXtt98ULyzkp7sOTJOC1DyH1wTR4Npb95fsMWrnCYIuMXLnnmYwhqPKcUqYTPJ5OjaKa+4B/PFOd+H6LfJ5D6yB7HEVrhx8sHEBTZZ8/tjnGIGZXQQ0iIRKfD1AKoIkggzquex5R6YubgFHVq8PaLKbe4wrqAjmTj2lm3U2wcNQ3xJZYLYU0zfDqTKV8NEN7xsTztgFeDUPD03Z7+YSPt0x4c7UJN98RFZh0GM1rwIlAlhMwgqPBYkvMDp9r9MHUSVgD88c9diNxigUz1xUy7rFTAa3qhX8WDaFJ6m4PXAFLKs4kCw3JMAfXBBzqE6S4sRI3MnYD+ueMp8RfGgouRRlidl2CiABqC3JmIuNj7hriBhbmsWhxxFaGll2ZggHmOwPPfEKtIqSGsRvPLHzjMfE9esq0tbBVJhQR2IEgCwO3fE6PEqzL4lR3qQQglmtJAEGZJjmT22xUOcOskLGnJbbi3FFoUPGIJUmFjmf0xkOKfFtVoZQAhEbm3W9pO46csDcZreJpKhRSRvnOzxMm+439emAOJZKoKfiAEo2nVyA6D3P9XxsU5o4IyTJuNVgi0WdhSPmCg2PeBv8AyxbWqFaCESZciVgxpBMGLgkkW5gHfGYfP2URBg9TsbD3iPfFNDizXuRJBKk2MbSOduvXAw6LStfRz1M02OplexUGNP8Arg8wTAA772xZR+KQFIQmRspmGvHlm8c9vbGeqp8h1hSwkLsCRb+O/wB8B5uoUfVMi5ldwdrjlHp+mAAsVteKfEFRKa1FhlaRYMApBi5O5i4g879MIMzxPxKbEgAj16iw7W9d8Vj4wqVKTUajKVeDJAjUAAGNvKYABIjAbZdxIcwpA80gre4IiZ2O19+hwwJOaEAZIylxrSoGorHLStvqJx2B9FEW1s/+oUxB+rg9tuWOwbIwUwzPx9Q1GotENUP+e4JiCzCbk/nhBxX4tr5ioHcjyjSqqAqqOgVYAGE2SyRqEgEAwSAd2i8AcycctMkWsBuW/r+OAGNCckrU/D3FHeqrZhiaNwSzEAb7Da0dI+2PPij4xfMVPKYVRpBHzMBaXaxa0b9MZ9640qupiIuOhvBH9fngXTJgXwQwTKBJiFoqfE2ejTQESgeOouCftfBdDjCFdRF10qTt5VA1E9SSOfX6ZeoNNvxc42HbEDWOnTymT39cbCFgU9bjhZzsBflt09TB5dBgJ+KuHsxmb/qI2wrRzM4kH6ffDQAgVp+L8ZAKlQAStxMjsb3FuU4afCfxVSUkVDom03j7X9sYO533xbSeDecKWgiFgYMhffclVQrrSorLAmCI9jtP0w34S9CsDFTzCbf5SOo3x+eMnxV6LTTdl9OnQ8j74a5T4pqpUDqb9vLP0Np6bdsR3TogFU3jZmF94rUUBGkz3/hj1Mpqi2+xJx8hyX9otWk0AQB+F/MO8zce0Y1fCf7T6Tx44KsLagCQdulwfrhTTeAiKjCVsKmXKmCL480YBzfx1lKMN4qNIny6mMbXtA98A53+0nI86jE9VpmD9YvhRj0TEN1TpyB097Y7OoV+WDYGTtHP7/nj5rV/tAWo7tD3PlFogbSZ5YHb46qtEIImYYm/rEWxU03qQqNX0jNcSoppljqgErG82jsQf54UZn4qAYqpgwxJAEIB0n8U2vYT2x82q8drEs+oCd7RHMgY9y3xk9On4elCDEgqDMXAMd+h7bWxjSIQ3gTPiHFWDMxYgFdufL6kzM98Zl80PxH+eCOPfGFTNaNYHkEKFAAHUxzMQL9MIFzLBpG/Xp6Yq02SHOy1vB8mdLVGIQC1+sRbuDuexHI4jlQtauxpuBSpqustKhhMECOcSZ/09sZFsyx8sk9sHVi1Kj4cw1QhmA5KJCg97k/TCEHVVCPzHEUeQCdKaVWfxb8uUkYd5tkWgiVHMK2qB+EdL3gSfr7YwtMwZG/I9D1wdxDPydIPlAABntH3xiAhKnxWsisNOoR3HImOnLAdKv5wDzIg9ieeOzbioif5lGk+231H5YCJJAtt29TikgBbCCiuI5klz2JAxFeJPABOoDadx6HeO22KPDZhq0tHMwYx6mVY/hPvbCl7QLlNCJNUG4t2H6Y8TNkc8RpZZuYj3/hiRy0GZ5bY537VTbxlAMkogcT/AKj+eOwGMqO/1OOxH6xqfdhTKhflaetiMR1Tzw4ocB2jWJ3gxv3j9eeCxwTSPMAbReS0X2PLr9MX3o1SYUgppNgJPbBVOh4cM6mTsO/fDajwvSw0lgOhIgbe+CjSbTpbYXgmZMT0idvtgGsFMtKyzvJmN8eRjSNk6bAago/r0/r8q6mXog/hPKZ29rdsbfBYNOiRIo6YKXh6tcW7fzwd/cyOxioqiJ5jbcmx748XhqgnTVNunPrjb0HIrGm5LhkSNxjjkGNxfnh3Q4YxAkna8i/Ke3M/TFg4RczBty3Ha2Bvxqhges+mRJ5x6zi0cNYcxhicpVW2iV6yTaPbARD3HPlJtvzF/rhxVnijgebBD1asEBh2n/fF6AxKmDzGKiAZlQeQILbg35Hbpi6nw6tEoF/6gy29YwTtDWi5QNFxXmse/THBL+UyTAHafa2DstwqGDPBHNZO/rYkfTFp4RT8QuupZ/DqsPqJ7745n7e0Dopm7Ocyllat4bMpFwStu1p9MV1OPMSEsIHLmeWHNThtNpJBJJknUZJO5N8Ls7wigp1QwPYmPygfXHO7bnOsrNotCCy1NQILE3n/AHxN6Kjr133wMtEMwFKWk7bm33w0rZEoVDgEnlMn3j8sIKr/ALlQsbmldWkNwTA3nA75pdp/WMajwwlFgFCsbCaaGdU6jJOq3K/S1sB06tSLss9dA7n/ADd8dI2nCIcbqW7GZSzLZhQRpUuJuVBJPaY8o9L+uOr1lNVg5IO9xt0EThglOHL6zJ3AAANoxU9NdRaAW6m5++JO2wzZMWsjtXZThiVD/jBRvLKY9okk4GzPAiX/AMXyjYhWv3gxGCxWPLHv7ScSqbU94hAWMhTyWQVCDqJI6gf/AMz98e5PIGG8Q04mQAT3uQefp3xV+149FUHmRjmL3kRKaUcmWA2M+hwImSYOWd5W8KBHpPXEBoJtM+2Pagdev9duWJw4cUwciXZQPl/PA7up5DFLZ43n6nA9TM6toxgxEFXNo6fTHYA8bt+eOw+BPiTvL8aaoYQAWkTHqeUdYGJ0uLsrgVNJQrJKkBlB2nykAjmPvhdRzR0S0qOsG+w2jr+eDslxTKJANPUdyzaixPrpt7Y6m3QDZRObz0maJGkciwkySD3ItYxzwsp5t6tUKSPmIWGIieckRH0w5PxFkRY5ZAeXlMz2GnCTifxLQJHh0kAm+lII/wC7c/bD2F0RTTrI8NL1NImY1XYCwEncCNicSyFbKNDVKi25X/8ANaPpi/guUy2aVS9So6jeCAQSSYcRMX5W6TjcZL4A4cUJFEMHFzqJn72O/wDLEKzwLXHJdFCiJmxSnghydWRSFMsJJhdwbE3F94P+2CMz8L0mlllTBhV0QT/1D9RjL8eylPJVYy7+VSIIN0N5HeNvzw14X8RZzNstLK06b1NDEm9iJiZIAm3UXxzmk8EOpunmusV6LgWVWwVnM8SrMp1LB2NmHqQBfA9HO1qI8SlJi0s1u/rjYUvhHNZrMVhmGpTQ8rAlUBJRmAkC6yIJMwJN8ZH47Pg5+vSpjTSpkBVU+UQBJJPMm57nHcMr5rieW/tyRNbjD11ArM6jVqbQwExfeOVvpgDLcUoA6HswtLKPMfU7YAy+ZDoVuJMYlw6qhZlqI9RixtaPlJvPOQDPQd8JOLjCkLhPKWYRRCAAb2j9MeVeJKoJJsO38cJKNBgBsoM/LFv0wctbSgYCZMXF77e2OUtuoXlGHPFhKAnAC8WbxCjC8n8W3TbHpZiEYFTpJPlPUm0WFrfTEcvw4K5qFSCTMah7WA29JwQwcUbq/wDvK5EGRuATafbFq6nDHYBT8xYSeQkcztiulQCszRLN8xNpja2Li4O/Lbt6chhCWhZAcEyoo1BUgSDYaiRBEdB3w5q01YsablC26uZBMnZv4x64Dx6Ko6Y2+cjzVTqyGGUDuefpyPtOIO84uYD0HvilskpM3+mNjCGFUtiknBh4U3JWP1/jiA4JVaYRzHrb64BqMGZWwFB6seKJw2pfCOYN/lHcj+GDaHwlVBu0ehX6xBxM7TRH7gn3L9FnRTnYYE4jUKCCInrjb1vhkReoSfT7Wt7x0wDmvg+g7gszxBO9uvt7YVu2Uc5lOKLpusTQzpU2M2wfQzru2lQT2/rbGpy3AMtSGoJqA/E2/qLiPXBxoqG1+GuobkAT2mwwXbaw5BNuVh6mVzFS/huBcRHTe2CU4DmBfSv/AHC8if1xrate21jztAk2xGqBYk9NpubTy9MIdsnILbsLMjg1XmB/3Y7D1cwgF9+63/8AVjsb6k6LYAmWV+DNAuyFuTXEegDAfbFWb+APEABraYBt632LGcEvnDp35nnI5xtv2/XEBmYjVLAbiSN9xb0544RtO2YYx+QVsNLRBP8A2ZKwg1yQOwt98U//AOT0v/uG/wC0fxw/p54hdtUHeSfL7/ntbE8txePKFJP1+npacRO0bZwf5BUG7HBIsn/Zp4Th6WcZWH+j/wCVx9sP34VmrgZ4Uwd/DpAE/wDm374lQzWo7cjN/X7gEfQ4itUE9GJiZgQOhjrI+vpgfVbVkX+TfwmGHMBI6/8AZorNLZpmJ5mLzc9cNfhn4WXKV1q+NrABVgNyCCCLLAscXNXggRIkxIHIWvFukd8EDNkx5dNtyNvaOnP64J23awOt5N/CWGHh6q7jWXqVP2gUqtNPHZDcElQF0kbcwSD2YjGU4z8B18zXes2YpAsSW0q2/PYRjSNmnJssAhY3M+nsQYHbERTc9V33FzYn+v54P1+1cX+QWws0Way39mzrtmF/7GxM/wBndyfHJJ5BYBt/vjSUNokeswO53sIH3wOFqQSTHvsNzP39Y9MKNt2iT0/ILYGDglY+FQAASsA2sfvbFp+HxBBZeXP3HKf9sHplGIDFiBt3BJ6fXmdxidDIS8mIv5hvHaSOQievthjtlT7km7b9qWr8P01/GF2m5+0be2LW+GUF9ZvsTN8MauVRpN5MWiCDztPpcYiioNrrtvJvIkfeZwp2uq4dbyRwN4hL1+FUP/iE/X+hi7/hikPxsP6vg5wFYFSepIt0mTNx6Y9fSL7kxAJ727cjiW+rn9x8kcLNECPhykCAdR9um/8Ati9eD0NhTJ9vyJGDFqLBMxv7fT3++BqmZNh6xbeIPoYkD3wuKs7NxW6I4KX900uVL2LHrFr498CnsqoDPMdZ5xfEDnDFxAM8x/sdxcdd8RGaS8kRyg8ulrR2Eb8sJFQi5J75RxDgiS4E/KCLRAvftNrYpOevfY9PSeXPEde0QQQYAFz3+x+mKRmSLMBBgAWgkdYnkfoMZtIcRdYvKIWpqFtUT6Hnb7b/ANGg1N5MwJ7e5wJmasnQRAubQZ7bx1HtEdPaGcaQgW5tYsOg2j7joL2GOgUYEhTL7wradVdMkhSDEcgTy/SZ54GesJuQBG1r3vBtP88e1R4lvwqZMTfkPSSDy574nVy9lYy2jlBJUc5HvO5iOWKNAFylJJXftK6TYNIt23mJsD2wDWML07iRPfnzwa4Q1GWJ1XgkWabgEbbTNrD3xR4SghYYnzFoPMbkQYgjmefrYtDQJQJJKFp7RBNiY8siNxexM3PYHrighxIiTeBpUgAgkEHYc+/PDOrRAnU9rgv5jG+kMJvv1mcU0HUrEaTsukCDe0kRG8nUY2w5fGSIali1iANSVAewf22EbY7BrOrGSp//ACgbWFtNrDHYeezz/laETTBIDaPKxIA0glYAkcpOxBg2bcTgh8l4YLtqiQN73jfeDuNucepKZ3RUU6UXxNJjzMyi8HcAtHSOfXDN6TuCvmkRICAXsSbj5iDMWMLe2OB9dwIBFvn9SrhgOSVrkk+YjUvI2iLapEglrDaInlNi62QaGVVgmIMH8MgDed45xMYparqQawRB0gAR03kyLLc87DbF1OtTJFMk2WSHgKTYeUDr0Bj2tgE1In+VoC8yuXphL+aCCxBHzAC/SJkdp3wSmgAhCNtRmSY5nTz/APj6YqzlIsNShUpq9xv5mMSq+WYE+XpHtHOEaU0qsy0MoIBQTqFyGG95xEjGbnPy434JsslyeHIZYJJvveQLeYiSR9Y5Xxf+zndpQQbywkgvAAO4G0emBgiakCpqpzMfLe0lr9rcojBFXMgsQ8PrglZICkhSPWNhBgxbBcDwn3j5qlB1VIECJMjlpE6Rfe0WsSRyxewt5tW7DzHsw3mzXF7i/PEaOZZ08igop06jKgQGkCNrSL3g2ucDrmGYTeZjQCAu5JvzBtvcDtjYHON/nztWxAIso2uAsMdmZp2Ck7Azt9u2LFan8v8AzQxJtp20gzDTy5x74DpIfCl2+c9jYQfl33kwO0dROpUJayAWDlbiLExvJ9QD3FsA0+3w7PmX5RxKL5doJANlmTIsQSJi0wPp9+qZNypVH1AjkvpzHIggR9euKKufcKrebQ7ALJ1LAmQdQvJ03A5YhUzJkmSbBWVQYXpF7bEwoi3TFhTqahTLmq7wvDpy1RdQuQJJBFwIgEEn8X1wPSMiYXmDB2MkdJMTPPbvgnL1mbVAtB1M/wA8drzN9pO+OFNayaqZJqQzsQLrtJEG28xMG/O+GacJOLOfkx8yQNxZC+GIuBqOrzDYAAnmBJgi3r1xWKVp1sCJO5ueQB2ie4+uGBpUwi6gI8slwIViDcieoJk2ue+IZuqF8TwwXIuSbjSv4uXmBjzWJ+uKBxmEsCJVNJEWWuVW8DVIP4i8j9D83uL3fYTczI57WNzfyxsI374HoBa4TwhDEi0m5LSCPUjZp5Ha+JcRqMCfIQaelXYdSTc8xI62k4m4Eujj2+A+apgQApLnVA0sIXzC0EjpO1wORAH3xzVwoBZQQfOo0xY6roAYsOXX3xXS4mzfumKaZ8wIC6lkTJAtbUfbAvjtTUOsxeDBIVQxiWBkGSI6/TDNp8CIPr7rF2iKFJ3FlDElfOIC84O+9wNovi4ZIhh4k7kkMsyAZ5i0ibGJvGKshVLFnU+UNMg7DeSLg7Ac47b4t/bwWkMvlOrzEmbyQY3ElvSR1uH42yBks3Cc1Jgp8qodSliI23YgiY0lYnFeXpLJBqHSIUmIJPIm8BgARaxgb8veKZ9AyBZYmYcTBbeOtgSIt3647LZ81CUJVWAALAraR5dxc8ojl3nCy8tnIfPmvs3RmF37KFBURqAsQD0JHM2NrTG9oGFjCoqiVhvmYoASVN4ERA3E7XjBbZh2JXVqqwYHliLRDXlpNgLX7xiTZkJDwyuPnLIDp3BsTMX5WtirSQL3Pf8AI7lMiToqKKg1GGkzBi8nlc8+QNse0MqpZgyxDC3KYuTp5WB9/c+pmFPmYAOk/vDYn8IkAXNo63MYrWtVudMSpgz5QJ2AnkLgGx98UOK5CUQp1+GLLqtSDpJNm1WABDSN9V8AZXJDzDUxVYLNcXvAgfMLCDbY4JrZnyBmZRqWNx8oOpfLG5Bix23wH+0jXULMVLqGKptP4ZibHeY68sFoqQRPzwTdGUV/d9MRNRyYB2F5E82k748wKtVwIPhk9dbL32Fh6Y7G3b9fRaW/JRmZzafuzAY+YafPIgyY0m4J1GQRMHY4l+1hwKmpoVSCpH+Gdx4fvcAi19zfA1PiyVSJRF0wqkAABr+ZjebkAkwN5xYnFS1RICudzT2ViAwMBSLRsPpaRg7ogTFx2+nwI4rwmWSzCeG769Y1pqmLxYlSxBIMkDmLHecCnME1AdAddZOnUPKYghtQlgACY2EqJ6j183NONSrqcEUlU7NGsqxMiYMg9BjzKOtSq8lqeoNLLcA6IKtcXaBN4vjMpANc8z/EdkeSxdcBNP72omo5NKEbXBYydQBiNPItGwPP1EG4vSbSulhpUTpC+c7SBpEfhN+WoRfCTJ1n1rABLFiLSNrAAEEeYwIvvyxDLZtVJBXVYiCxFxBNxuYUg/8ANh/pGzactVI11p8rSqldQCkqhP8A6gS0AMOsNykdsB5gNB8Y+bUBqiFZQo0wIuSdIEgXN98KERixCqwnUDD3Yz5SJ2UEpz5Az0YcKzD+I9ItKqDAcIzTJDab2vvp7HfGNF7TitHgfG62MFsI/htCsCCaalbgsgMSSJk3VWAaJAtAAjBNTJ1GqtqIaDpGpRYNBlp3I2JPa+2LKXDm16BUhAIIJ8oYxGpRcE3YNHLAfFM7WRqephVMKEdR5mBJIJsC/KP+XrjkwFzw5pEHj+Pe4V22HSlTzsUzUp6IRmCo8SCVuSG/CYAFsKxVQk6mLSSVILMdM39OZnv3wfW+IKwhWSSCCiliTqI/H+EBg2xNoaYwp4fxCk16gaQF+QgAMCYuxMqLWtt74vQp9DER4HP+4ClVMGJTQ8G81KpSQMq05IcyAykjbcmPNF/ywFR4SRWWXXSWdXYHyf5hYFW267EYYZNv3b1KlRW/d6VVW8wYXVWXuFNxaSIwmynxAKrnXTGrUGWSVVJNgi7Se56HviziahO7GVj7eGZ97LVMAgj5/a0dLJqrFNIlxLFmJBXytZjtbVcgd7YTVaQDHw/INIPlYhdcxY/hWHWx6A2tgzN/FT5ikBHy/M5MkwPwW5CZg3AwrSlTDMRUqGmrAr+6BALhlKsdQHJY/liOz4wJqgzlFz3nmi8g2YfZUtXarpUgiWYl2MzIgBrW8x33vyIw2o8LcJ/iwTqQraxtEPNyYEj/AFHAdfiVSmKmum667uWUiAQDtyLNBv6jFL8aWlSVbHUjGQH1CoDNx8qkiDYbDvjqLcYDWW8+EqLAP3Z/PNGUviNHTRoKMsgOsRqBLCAQY3vB/TE8rWqVjqfV4YM1ShFjNyZB1aSecx6YBocROsHwaYpwdNR08pJJJYNNzMCenK8Yu+IKH7JTZDLGo5alpYEQ3VRAkxuLGNsc5p02/wCNognI5840IVcZIxad3JC5nPq0t5jDTICAb7xzuVEGxjvGCjlqaaC7s1JSrEn5lRo0kqCQVveD02xnlzrNCGlLeZSwnzMWtO8RYACB5Rvh3W4wHVUqadQKgskEt8p1ETFWNIsYvIOLvpEAAfz3fOPclZBkle5JqdBixLFAT5YM3kciInlcxInAlR3YEqnlUrcCd5gHkCRzvscetmBmHbUIAhQ6J5QJMEgEAXZeR9scXdUqU6YlVElgIB0gFisjpBAscFjCTPE+CVzpsE0p04qavEh1gstQi6xyPORzA54oo1l1uWazgRH4CSNN5JtvMnnvOBOI5yag0SdarE7qYLdhYnbaIHfFFTIytIO/hklQCboYkfhk9P6nANCJDjki5zmnDGvinzZhSvyMd1BBuDttpLMLCfUxHIKjmmBKVFGpF+a7W3WBqAmIMdQRzxQlYEiahpmmpWTEMwJgrtKkm83uceJxA1YK0zVp0x5pVjyg6jMKpuR0t0xLdBoIAt87kQ8nNMQKY0DUrSY0EkGLadI3AksO0RgrJ0EpvpIDK4KsSBKaoG4jSAIBvzwgOY8Q61VXSmsEPB0g64gSDYXmZFjbbHZ/PqsCnBDrq7qxuQN9xsD17A4R2zvNpIlOHgCQEy4p8PBXCrS2FhqgMNidvLF7ntfqvymWFSmxVQrMSvlgmB+EKYjyiZvscV0OMUDR8zsrCQCpJmRBDapgwRta09sQylNKUFl1MT4gJb5gVaQRO0xy64djamGHzI+arEtm2RVtXhsGyNHL5NuX2x2Hi8JBAPiZhbfLBt235Y7EPrQOI8P4T7k9qQZ7JZU1lXLNVYM8MtpEmPJtuZEHqOWFoc5as3i0idMpdoO4+YrvAK4S0HZG1G8n2N9x2EH6HGgp8Navl2riGCNL69IjUfKN5YfLvGPUcwUWgPdIyvnPPyUG9OXAXzRmZ41NKmlP501anPLUNNp3J832x7QzlIUliadQm5EsX1QbD5UIHPnOKvh7gniu4LoETzs07r5iYFtUG24+UYdZXL5ZqCOEVy58slfKyarBVbWFIAlmM7bzhKtVjn4WySIy5WmbZTb3hPFR+eX4SfiOZZvBHi0yVBXSF0sgUiC50gau8k7zE4F4tVZQtRzpQk0wsCbebVI56jMGeeKuLUmY6osDDADaT5j2BYR7Y0/FMhk/BAcMjNSDaBrhXg3fxJKrtEG97i2GltKBzyC5+v0gh6GWNaqzVKgTRTDaxDH5ByV7D5bXPa2LOHcOFLL+JmGZfEckAbkA+YgyBziJ2BthfleH1nyvjQKlKkIADyVXUNPl3sdU/wA8BKtdqdSo9KqKbmATThRqvpS9pBm33nCvD3mHPAymNfyZHy6tUdm6Drft4rWcLziMrmnNN9RUMWYxIJXync2Iuec8hKTMKlBtQL06ilBocydMTq1CFvO3T3AS5KrUIJWVAGrYGNUBQTuBvbtijM1gGGqXOp1HdfMAAACDBjrvihpTDQbDvnxQdWDmgAXCZf8AExappHyioamhQNN4iFNutv5YvXifiLUWmFpTdoY85jswBmNu5wHUyGWKU9NN/GQkVdVQAHqACsrbvhh8R5b9gqK2UZxqQOCSW0g6lu0WEyb9Yw4pgtMDLgdfNIWOLcXAZnmh+G5SpVPhpdnaYYxp5C/K8Xw3rfCtdUqotMmqzoyDVIhQdQsb7i/YYW/DnEFOXrq1ZqbRqWEHnbcqW3Gw59/W1OKvQCVf2ceGSxQk1L/KSQQwn+bY4Kr6xqFrYtzvxzkeU8bqjWswy756q3KuqMKFVinnEtpuvlMgiRAkLIPY49oPUSnUpoSxMagFuacTIibt0EEAYVUaHiVytVigE6maTDRMEcxq6yb8pxB+N6KJpoQfMwdxqlgZ0zB8yghjt/DFS04obeYnTn/XYlaYE8x2pxxH4lNainlPkQFizEltNguwtPLlJ2virinE3Rj4tNvFcBpcQ0mI7ESTfoRJOFPD+Mvl6qsIYuDOtYBF4sY5QN8WniCmujG/n2PmUINMC823tsBtgtpbuzW2HbedOVkhdizNz6KirXhEmBrhlIJjSsg85UyBv1FsXcNy/wC01gpDwuoLAkk6SY6LZT3wZxXhJLrTpfvEZS9KFmppaPK8cgwI9QeuB6dZ8lWCqw8RCfMFKxYr5tQ3uREWnFmVWvbLM7xPvosWBj75cfBRyeaI8NTUKKG1MRqlbjTUYC5HP2GC24FWVwyOl/3gLkFagBBJAaZMNOlokE2GFNBadXM/v2dEOrU6QfNE84sTBjvi+rxYqWQqHAXQH0gddOw+a2/OIwtQOLobpeyzYAutBWzIy9NbI6FZdUEXqTvO4hSsjaFwJ4a1qbvRpVWKtUvuNLKVEjtAvOx6nCc8XNEotLUGgFiYI+URaLbkEGZnDbL8Vr5LxQhFOb6SBcEKVKiIB3BO04i+k+m3/H1u0xOqu2o3EHcI9lUlKnX1imRTaE0oYYKRANzdRfoeYIwJmq9TxSKzyacxpaZYDSPMDceVdjYDFfA+E+O6hXCVnciCBpZCGBbezX2H1GL/AIr+Fa1Jx+GmhEFnUEiWmDYG0n264qwsbUwF1yMjn+T581NzXlpcE2M5go9RBUBBViTpAIJAJAYsYJOwB82B+HNTpVai+IaRnSjU7quo6SWk3QGJBmxGFGXYwvnOvSSVAEr8xAPIzIIPqMC0uIKAW1zqBEQbMTIvI2J+3sR9MCC0G0RHyy29OIQnKZJUrqlNmq+JOvwyFMqCGIJOk/rp5TOFfEoB0mk1N0JDapE6VBUkHaARtuMOs/xYUXIputRiVtBt1BknSRcyOZ5YUcWzjMmsOdFR1DBmDeZQBLDeAu1sGi5xMu42nLyjROS0BzQFdwo0BTllRiGAJ1AxeQyX5i0XFu4wXxfwUDPTVqgm7BiT8pEHodtx19MBVqtByoYeVlRbQNtm1K3qCIvvieYytSkEYzzCgiVqAFgNRmxFht+LljPouneSeSwswEi2qDoZ86RK1CeoqPEchvyED2x2KK3EPMZpkGdgWj2x2OkUWaen5Ud4/X1VfjPUorHy6pmbz5rWETf9eeDOFUwHRapIplhIAOwMWmATJ5nrvhjk+HtUFNmKNLf4Sk+IxOmfKoMEwd+h647juZRqg8Ok1MUz5vmkAG5Ia/8AQ6Ym+q0uNNo5nT5yQa1wAcVbxHgmVQu9KsySCFpsJJMiPMsgSDIPTfFYqt4NNqanVS1eJ5aagS0zaGa07k84wFnq1GjUVqaa0Qguh53uIvyxLO8ZDM605Sm4k0zbSbkeu+EbTJiZMcT4IufElaD4coVqtNyvhuzDzKCxYqSeQgEqb+acG5Pi1bMBaBoqFaJpqsalWZNjqLSrDV1GMpwTi70qoShIdzBIJsCbSdyNrYZ8Py7Zeo1VarDMqxpqNlCmSSTJmbiNrHHPtFElxkA/bnY9sd1/4TU3ADMjXkqs/wCNlnNJKen/ABNSsbKjBPMYIIgGfrh3wHiYqVMu1eB4auHDkaTsq6CQe3MneOcg8X4mCfEWoXzM+cMsjaB22uNxttF1udLsadBHPhrBAsSWYMwBAJkQZv32xnsdXpgPseJvpBj28VTHFTyHstF8cZhkDClTWktQAVAsDWAZWQO8kGBvgTg9fKMgQU6zEMPKr/vPEYAsyqBGny2vz+ldXhDvUVqp0oiqyruXAUMwlSGUWP1GFHGs9llqMcuS4fSSx1KVZYkSDAtI9zgu2dsYGze4I8Lmcx6WTvaabiTEe06LZ0/gxK9Y1mbw08pZSxNRwLky2zbAzNw2EmayhztWmGmkFBXV0BLEFhtB62k7b2RUsyUr0y7M1EKuoCQCOYmAJ5H3w/q8VfNsaZNRKVMaRdQxOloEfiXUJ2tHfEmDa2vLMUgjPLD+Se1FuB7Ybrlr+EDmaq1lWjS0hEBAIm14JMyxn5oH+Y4r+HqwWsadekXphfDBZnUU5gSSo53seuB+F5ytkausKVqKYEpMsRDAg223Ppj6NwbjyvTrJm9FKqwuzLaOWpSPNBved8JtdZ1FnRGJp0N+YgT4KdJgcTwKwOf4ZVpOo0oVqEaTYgkMwvy+YnfcdsWfCfw+jZ8Uq6LAJ8pJUGFeACNyDjk45PiqlNXc+RTcaFMlikWUeX0vj3L5sUgKxKvVkOCROlQ0HoIPORNwcWqb11JzTYkEAjy8EjcAeCMtFq+L8NoVqi03pBKORux1XKRqKjT1ABnlPfHz9OJMc0z0GnSWNPWFsptBBkGAb41vGeN/tQ8BDRDMTqaXGiQDvYReIvtzwqqVMvQNLLeFReoulvFFUqrTchzsCRAtGwPbHPsFN7WYKgN7Yc+ZM6me5WruaXSzx9AqPhp3qOzJXFF1WAXYgNckrI2WQDB/zHaMJOKGoKzio2tlF2LTq0kA9Sd432wdx6nTRytNCtO50ly0RZ2DAQQSsSJ2PLB3FM/kauXohKeisAoqFbSoBBPd5MjrjuE0qoOGQ61gOjzOih1mETl5pNVFOswv4bEEzEiYIGqbARC9o74c/D3EKNGlWStQWsSBpcRM3gT6n6rhBml0eIEgJeJkGbgAknexMDviAzxC6QdOpZJ9NWn05+uL1aAqswOy7wose5hkKWUPjPNbWCJAgwYEgcrxG/bDHNZmqxUVdQVCdDdGtvvEWt7YByHEqiDVpBPyhYntIHLrOHTZ2lRpUq1P94NUVadSSrmAZIMQQSbdhgvYXXAmF1U24myLRn4qniHxCHmpUWMzAAKqoECIbqH1RfnGCKvE1rUqpq1GbWwEaraFg7R/mU9dxgj4i+I8tWyq0loqlQoF1qFGkyDERNjAkdTjJ5fMi1JmZUDgvEXk8hIJ3/PEadERBbGE242Gi1VxacMzyWm4bwihVzBuKgUKQNREzOhLCCIi5j5Y7lJnssWzRSnTKyZVSBz3jSIEEGRFsNadRKGYRkH7nUJZtiD1WZMde2C+NfEdKq7fsgClS5YbqwMFiJ21EdsVMdFwm9j2dsKjKVN1MXvN0h41SAKvSXw2AhgSZ1SRpPMbHf7YULlddQKX66gBsByF4vflaBhl8ScV1Vi6AgHSri0GFW4N+Y3G/vhclNKl2MNpZidphSQZ53GmO+KtbgEA9+a539cxkmdZnp0lR6YemlTU1RRckzYnlcG3XF/hVMytQ0kAMtvuQTMAEjkRcTgU12y6IpvTYgkGYNgbcxeJv1xOpnfDKFIXSZBCiYHI3g/7id8IcY6IHajjJaBNkpetXUwJgbSBty35RjsaSnn1UR4lM92sfcTbHY29d9qRS+Eah/etJ1Cm5Bm4sdjyws4rm30jzteJ8xvdjf3vjsdiLRO0O7vRP+xvelmYY+It91We/lXfB6oNVOw5D20nHY7HbwXK7NSyJjMCLeU7dyZxsuL0w2QouQC/jquoiTpiqdM76Z5Y7HY49o64+cVel1VD45QCtUgAfukNuuqrgD4apL+0ZYwJNTeO747HY4qP6D/k+irU/Vf9BNviM6c5nAvlHhrYW/COmM/8RZVFq0lVFVSkkBQATCXIG5747HYOzk4Nn/8APsF07T1D84lLg5FVwDA0i3/SD+eNXxCofAyxkz4LXnscdjseoMz3KWzdU93qkOr93lj1a/flf2xs/wC1w/8A0uTb8U789hz3x7jseDtH6uhzd6I0/wDW/wCarBUTGoixgbd5nBdVB4i2GzfmMdjse2vNQ9AfvD3ie/lqfwH0GBOIORmKVz8g/XHY7Ct645flVCqrsQxgx5H298DcEQNUSRNxvfmMdjsdDEHdRRz7GHP+qpirMf4sf6R+Zx2OwUQnfB1Hlt/4qj2JSR6XP1xL4itSaLRWrf8A7EH5Y8x2M3I9ytQ6r+Q9QlWZNl9P/cuKeIfM3/Kv/u/gPpjsdgMyCk7MJhnXJytG5/F+bYoqjTWqhfKPEcWtaSItyjHY7CN6p5phmveJKPDT/m/QYpqoJo23Vv8A347HYduY70nBaD4wE5ehN/L+mMQGMb9f0x5jsHZ/9fiqtV9MWx2Ox2OkJDmv/9k=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8" descr="data:image/jpg;base64,/9j/4AAQSkZJRgABAQAAAQABAAD/2wCEAAkGBhMSERUUExQWFRQWGBgYGBgYFxgdHRcaGh0VGhccGBwcHSYfGBojGhoXHy8gIycpLCwsGB4xNTAqNScrLCkBCQoKDgwOGg8PGjIkHCQvLywsKiw2LCwvLCwsLC8sKSwsLCwsLCwsNC4sLCwsLCwtLCwpLCwsLCw0LCwsLCksLP/AABEIAMIBAwMBIgACEQEDEQH/xAAcAAACAwEBAQEAAAAAAAAAAAAEBQIDBgABBwj/xABFEAACAQIEBAQEAwUGBAUFAQABAhEDIQAEEjEFQVFhEyJxgQYykaFCscEUI9Hh8AcVM1Ji8RZygpJDorLC4iRUk7PSF//EABkBAAMBAQEAAAAAAAAAAAAAAAECAwAEBf/EADQRAAEDAgMECQMEAwEAAAAAAAEAAhEDIRIxUQQTQXEiMmGBkaGxwfAUUtE0QuHxIzOCcv/aAAwDAQACEQMRAD8A02W+EcpEeGOfW09DjOcb+GqlBhoBdGMC0kb2I/XGtyfEgYw3o5hSO+PYbVewzmvPdTY8QvlGWzBR4cWBgiIIxqMhmKIvTucaDi/BKdZSdIDxZov79RjI1Mh+ywahFzbRv6H+OOkPbVHbouYsdRPZqmzZkm5+mF+ZzknBmXrU3TVqieRgx0GFWczQLECLWBHPDMbfJLUfaZVbMDyGPaSTyx7l6JJuMF00jvixMKIvdOOH/CrVEDTBPLoMNst8HsB84n0P5/ywLwjjRELzxpaHEOuPMrVKoNl6dJlIiUJlcm1MwyADqL4YLTT/ACjBAzSkcjgSpEzOOTEXZrqAAyXtTJDdZxT+3AWOCEzMAnpgCu4a9p7YZoJs5KTGS5qYLQMLM1UKvhxRWOWAuPU10FtjyxdjulCk/KVXlq+qMHowG18YrL59g2+H2Sz5titSkQpU6oK0dNe+IZqkQpPLA37aFUEnEm4oCp5jHHgdMroxBZXieqdsJTIOHnFeKjZR9cIXacevTBi68ys4TZGUK/I4MpZqNtsJ1OL0brhixK2oQtDkc0dybTthuM/IxjP2sz6bDEm4k53OOd1DEVdu0ABaPM54bEA4TZ3OE7YHXNMeeLP2ZmvhgwNzQNUuyS5ieuKpvM/TBn7AceHK/XFZCgQUxyPxKdQVrL13xZW4ih+VdV94/LC7L0QskiT9sXF52XHO5jZsF0Me6LlEeOTe2OxT4Zx7hYTyUj4d8UU7K6R3GGOYz48MvSrbco+2MUFvbbBb5hmEHYdtsdm4bMhcH1RAIKdU/i6vESPpgKtnmqNqbrOA6aYJRcVFNrcgufevdmUfVy61POJTaZ2J6iMCvQ0mJDdxhzwSvQUHxFkn3wZnMzlNBCoJPMC4/hiWMtMQYXUabXNxSJSnK5iByti189OwH0wBpvbbE1w5aFMPOSY5LPmmQ1pxo6fxDTIGr/bGQx6VjEX0muzV2VnNyWqqceA+UE/164pbjbnsMZpa5G2LqReobXwu4aE31DitBl8677NbDWjnlUQPM2FVPJqiXMNHXCl80ykxiW7D8lfeFgutnT4t1AwLxLPrUTTb16YyiZhhzOPXzBIjGGzAGUp2mRChmQAxxPK5ggi8YFO+PIx14bQuTFeUxqcSJMTbE8vm3gjkcLAMXUXIOFLBCYVDN1e2RZjOI1OHMBhvl+ICAP0w7oojL5gBOIOrOZmF0NotfkVg9GJBcbT/AIepGTY++M9meFsGIA52H9b4dldr8lJ9BzLpcEwTQyksF0sWOwgyfTGj4BwBABUq3afKvIdz1PbGrUgnYTjmrbYGGGiVelspcJcYXzhyEJBWCLG1wcd+29jjW/EXDQw1KpLHeAIPc/xx5wT4fp04Z4Z/svp3xvqWYMRz0RNB4dhBssrUo1SJFNouZg7DfFNHIVSxGhiekHH0k5gDfEWqyPL+WIfWO+1VOyj7l88XJ1QboV9QcG0sie+NPxYkpywiGbA54q2qXiYQ3YYc1R/d2OwQc8v+YfUY8xpcjDV8xXJN0OLly+HPEFy9MrpLlTZtc87qRp9utiN8D5rMBSNJBQkC8tc9DAPsYI2PInu+pE5LzfozEyhUo4Ip5Y9Dgmoh8o02YGCIM2MQZ0j9MTyAqIAVdlQkrIJWb2uI1e+FdtIGSdmyHiqTQK7gj1x3h40fCs9TqBUzBhlI+a+oebebCT+I3wVmOC0SPKPdam/qChPTbExtgmHBUOxn9pWTFLB54IdIYOhMTpmD98XtwapuBIgmxGwJG2/2xQ2TdYkETtNp+uLb1rsnKQpFtnNQbUiLHHhU4IamZvjwJikqcIfRidMkbGMErQ1G1sccuRjSEcPFd+2PtJxCTifhYkKeBZaSVVGPdOLRTx7oxkFRox7oxf4eO0Y0rQqQmLadKcWKMaLg+XUifCLA8yQPWNsSqVMAlWpU8ZhL+H5VQZO+Ls9nyLLhhn8uggBdHaBJ9ThdVyvoBiDXB3SK6nNLRhCqydEPeo5GOq0qeoaNcdyPtiZIAgD3P6DFdMwZw/GVO0QndDMIAAA31nEq/ESBYgH64WVs6TsIxXTckhQLkwMQ3QzKtvOATDLcVefMxgAzbfA3/FKaytxeJPI9xuMK+JZTWCFZn07imNQDcgTIAPdrdAd8ZqtVa3IdfL9DFv0+uEIYTZEFwF19OUuTfB2ghdxP5Y+f8E+LHpeVjqTlb5T+YETbDzM8cdxvbthNy5xtkn3rRmrONZ4maYMRzHPCJsix5/fBRzEcsB5nPqgljA9fyx2MbgEBcr3B5kqf9zL/AJh9cdhT/wATU+Ue7KPtOOxsR1Wwt0SHiNXUwOprCPNB/IAb4Pyj6qZCgeVfMeokSW6naNrnC18wheyEf80EjbeAMXrUWiQ0H95KrE31SrGe23rHTEjkroqimqb2BMCbC/Q7bbYYeYANLAkwIIA1Da+4AnlfpiOVywNMuQ4Am2kn0M7AE2n16YPeidKjxAptCNJ5GCbd9sSLrqgal1dGJ1NrvHmbVB6GTjz+8K1JAySsWMTB3MGdjbttidXOfidyRcTHMTZZ7gz74ilEPKlgNK6zAmFFp7meXcY06oRop0vi2oEKmmNJIaBO4if+kjt+WIcW+M2q1dQlU0xpDSQLdo+2AtK3Ak3PzbzBthbmssqGFbcAgwNvvG2KNayckhLozTrgmfD+U7jYcza/35YdjLTtc9MYenUKEMCZBUg/c7d8bHhXG9QFQjaAVE26kXtt98ULyzkp7sOTJOC1DyH1wTR4Npb95fsMWrnCYIuMXLnnmYwhqPKcUqYTPJ5OjaKa+4B/PFOd+H6LfJ5D6yB7HEVrhx8sHEBTZZ8/tjnGIGZXQQ0iIRKfD1AKoIkggzquex5R6YubgFHVq8PaLKbe4wrqAjmTj2lm3U2wcNQ3xJZYLYU0zfDqTKV8NEN7xsTztgFeDUPD03Z7+YSPt0x4c7UJN98RFZh0GM1rwIlAlhMwgqPBYkvMDp9r9MHUSVgD88c9diNxigUz1xUy7rFTAa3qhX8WDaFJ6m4PXAFLKs4kCw3JMAfXBBzqE6S4sRI3MnYD+ueMp8RfGgouRRlidl2CiABqC3JmIuNj7hriBhbmsWhxxFaGll2ZggHmOwPPfEKtIqSGsRvPLHzjMfE9esq0tbBVJhQR2IEgCwO3fE6PEqzL4lR3qQQglmtJAEGZJjmT22xUOcOskLGnJbbi3FFoUPGIJUmFjmf0xkOKfFtVoZQAhEbm3W9pO46csDcZreJpKhRSRvnOzxMm+439emAOJZKoKfiAEo2nVyA6D3P9XxsU5o4IyTJuNVgi0WdhSPmCg2PeBv8AyxbWqFaCESZciVgxpBMGLgkkW5gHfGYfP2URBg9TsbD3iPfFNDizXuRJBKk2MbSOduvXAw6LStfRz1M02OplexUGNP8Arg8wTAA772xZR+KQFIQmRspmGvHlm8c9vbGeqp8h1hSwkLsCRb+O/wB8B5uoUfVMi5ldwdrjlHp+mAAsVteKfEFRKa1FhlaRYMApBi5O5i4g879MIMzxPxKbEgAj16iw7W9d8Vj4wqVKTUajKVeDJAjUAAGNvKYABIjAbZdxIcwpA80gre4IiZ2O19+hwwJOaEAZIylxrSoGorHLStvqJx2B9FEW1s/+oUxB+rg9tuWOwbIwUwzPx9Q1GotENUP+e4JiCzCbk/nhBxX4tr5ioHcjyjSqqAqqOgVYAGE2SyRqEgEAwSAd2i8AcycctMkWsBuW/r+OAGNCckrU/D3FHeqrZhiaNwSzEAb7Da0dI+2PPij4xfMVPKYVRpBHzMBaXaxa0b9MZ9640qupiIuOhvBH9fngXTJgXwQwTKBJiFoqfE2ejTQESgeOouCftfBdDjCFdRF10qTt5VA1E9SSOfX6ZeoNNvxc42HbEDWOnTymT39cbCFgU9bjhZzsBflt09TB5dBgJ+KuHsxmb/qI2wrRzM4kH6ffDQAgVp+L8ZAKlQAStxMjsb3FuU4afCfxVSUkVDom03j7X9sYO533xbSeDecKWgiFgYMhffclVQrrSorLAmCI9jtP0w34S9CsDFTzCbf5SOo3x+eMnxV6LTTdl9OnQ8j74a5T4pqpUDqb9vLP0Np6bdsR3TogFU3jZmF94rUUBGkz3/hj1Mpqi2+xJx8hyX9otWk0AQB+F/MO8zce0Y1fCf7T6Tx44KsLagCQdulwfrhTTeAiKjCVsKmXKmCL480YBzfx1lKMN4qNIny6mMbXtA98A53+0nI86jE9VpmD9YvhRj0TEN1TpyB097Y7OoV+WDYGTtHP7/nj5rV/tAWo7tD3PlFogbSZ5YHb46qtEIImYYm/rEWxU03qQqNX0jNcSoppljqgErG82jsQf54UZn4qAYqpgwxJAEIB0n8U2vYT2x82q8drEs+oCd7RHMgY9y3xk9On4elCDEgqDMXAMd+h7bWxjSIQ3gTPiHFWDMxYgFdufL6kzM98Zl80PxH+eCOPfGFTNaNYHkEKFAAHUxzMQL9MIFzLBpG/Xp6Yq02SHOy1vB8mdLVGIQC1+sRbuDuexHI4jlQtauxpuBSpqustKhhMECOcSZ/09sZFsyx8sk9sHVi1Kj4cw1QhmA5KJCg97k/TCEHVVCPzHEUeQCdKaVWfxb8uUkYd5tkWgiVHMK2qB+EdL3gSfr7YwtMwZG/I9D1wdxDPydIPlAABntH3xiAhKnxWsisNOoR3HImOnLAdKv5wDzIg9ieeOzbioif5lGk+231H5YCJJAtt29TikgBbCCiuI5klz2JAxFeJPABOoDadx6HeO22KPDZhq0tHMwYx6mVY/hPvbCl7QLlNCJNUG4t2H6Y8TNkc8RpZZuYj3/hiRy0GZ5bY537VTbxlAMkogcT/AKj+eOwGMqO/1OOxH6xqfdhTKhflaetiMR1Tzw4ocB2jWJ3gxv3j9eeCxwTSPMAbReS0X2PLr9MX3o1SYUgppNgJPbBVOh4cM6mTsO/fDajwvSw0lgOhIgbe+CjSbTpbYXgmZMT0idvtgGsFMtKyzvJmN8eRjSNk6bAago/r0/r8q6mXog/hPKZ29rdsbfBYNOiRIo6YKXh6tcW7fzwd/cyOxioqiJ5jbcmx748XhqgnTVNunPrjb0HIrGm5LhkSNxjjkGNxfnh3Q4YxAkna8i/Ke3M/TFg4RczBty3Ha2Bvxqhges+mRJ5x6zi0cNYcxhicpVW2iV6yTaPbARD3HPlJtvzF/rhxVnijgebBD1asEBh2n/fF6AxKmDzGKiAZlQeQILbg35Hbpi6nw6tEoF/6gy29YwTtDWi5QNFxXmse/THBL+UyTAHafa2DstwqGDPBHNZO/rYkfTFp4RT8QuupZ/DqsPqJ7745n7e0Dopm7Ocyllat4bMpFwStu1p9MV1OPMSEsIHLmeWHNThtNpJBJJknUZJO5N8Ls7wigp1QwPYmPygfXHO7bnOsrNotCCy1NQILE3n/AHxN6Kjr133wMtEMwFKWk7bm33w0rZEoVDgEnlMn3j8sIKr/ALlQsbmldWkNwTA3nA75pdp/WMajwwlFgFCsbCaaGdU6jJOq3K/S1sB06tSLss9dA7n/ADd8dI2nCIcbqW7GZSzLZhQRpUuJuVBJPaY8o9L+uOr1lNVg5IO9xt0EThglOHL6zJ3AAANoxU9NdRaAW6m5++JO2wzZMWsjtXZThiVD/jBRvLKY9okk4GzPAiX/AMXyjYhWv3gxGCxWPLHv7ScSqbU94hAWMhTyWQVCDqJI6gf/AMz98e5PIGG8Q04mQAT3uQefp3xV+149FUHmRjmL3kRKaUcmWA2M+hwImSYOWd5W8KBHpPXEBoJtM+2Pagdev9duWJw4cUwciXZQPl/PA7up5DFLZ43n6nA9TM6toxgxEFXNo6fTHYA8bt+eOw+BPiTvL8aaoYQAWkTHqeUdYGJ0uLsrgVNJQrJKkBlB2nykAjmPvhdRzR0S0qOsG+w2jr+eDslxTKJANPUdyzaixPrpt7Y6m3QDZRObz0maJGkciwkySD3ItYxzwsp5t6tUKSPmIWGIieckRH0w5PxFkRY5ZAeXlMz2GnCTifxLQJHh0kAm+lII/wC7c/bD2F0RTTrI8NL1NImY1XYCwEncCNicSyFbKNDVKi25X/8ANaPpi/guUy2aVS9So6jeCAQSSYcRMX5W6TjcZL4A4cUJFEMHFzqJn72O/wDLEKzwLXHJdFCiJmxSnghydWRSFMsJJhdwbE3F94P+2CMz8L0mlllTBhV0QT/1D9RjL8eylPJVYy7+VSIIN0N5HeNvzw14X8RZzNstLK06b1NDEm9iJiZIAm3UXxzmk8EOpunmusV6LgWVWwVnM8SrMp1LB2NmHqQBfA9HO1qI8SlJi0s1u/rjYUvhHNZrMVhmGpTQ8rAlUBJRmAkC6yIJMwJN8ZH47Pg5+vSpjTSpkBVU+UQBJJPMm57nHcMr5rieW/tyRNbjD11ArM6jVqbQwExfeOVvpgDLcUoA6HswtLKPMfU7YAy+ZDoVuJMYlw6qhZlqI9RixtaPlJvPOQDPQd8JOLjCkLhPKWYRRCAAb2j9MeVeJKoJJsO38cJKNBgBsoM/LFv0wctbSgYCZMXF77e2OUtuoXlGHPFhKAnAC8WbxCjC8n8W3TbHpZiEYFTpJPlPUm0WFrfTEcvw4K5qFSCTMah7WA29JwQwcUbq/wDvK5EGRuATafbFq6nDHYBT8xYSeQkcztiulQCszRLN8xNpja2Li4O/Lbt6chhCWhZAcEyoo1BUgSDYaiRBEdB3w5q01YsablC26uZBMnZv4x64Dx6Ko6Y2+cjzVTqyGGUDuefpyPtOIO84uYD0HvilskpM3+mNjCGFUtiknBh4U3JWP1/jiA4JVaYRzHrb64BqMGZWwFB6seKJw2pfCOYN/lHcj+GDaHwlVBu0ehX6xBxM7TRH7gn3L9FnRTnYYE4jUKCCInrjb1vhkReoSfT7Wt7x0wDmvg+g7gszxBO9uvt7YVu2Uc5lOKLpusTQzpU2M2wfQzru2lQT2/rbGpy3AMtSGoJqA/E2/qLiPXBxoqG1+GuobkAT2mwwXbaw5BNuVh6mVzFS/huBcRHTe2CU4DmBfSv/AHC8if1xrate21jztAk2xGqBYk9NpubTy9MIdsnILbsLMjg1XmB/3Y7D1cwgF9+63/8AVjsb6k6LYAmWV+DNAuyFuTXEegDAfbFWb+APEABraYBt632LGcEvnDp35nnI5xtv2/XEBmYjVLAbiSN9xb0544RtO2YYx+QVsNLRBP8A2ZKwg1yQOwt98U//AOT0v/uG/wC0fxw/p54hdtUHeSfL7/ntbE8txePKFJP1+npacRO0bZwf5BUG7HBIsn/Zp4Th6WcZWH+j/wCVx9sP34VmrgZ4Uwd/DpAE/wDm374lQzWo7cjN/X7gEfQ4itUE9GJiZgQOhjrI+vpgfVbVkX+TfwmGHMBI6/8AZorNLZpmJ5mLzc9cNfhn4WXKV1q+NrABVgNyCCCLLAscXNXggRIkxIHIWvFukd8EDNkx5dNtyNvaOnP64J23awOt5N/CWGHh6q7jWXqVP2gUqtNPHZDcElQF0kbcwSD2YjGU4z8B18zXes2YpAsSW0q2/PYRjSNmnJssAhY3M+nsQYHbERTc9V33FzYn+v54P1+1cX+QWws0Way39mzrtmF/7GxM/wBndyfHJJ5BYBt/vjSUNokeswO53sIH3wOFqQSTHvsNzP39Y9MKNt2iT0/ILYGDglY+FQAASsA2sfvbFp+HxBBZeXP3HKf9sHplGIDFiBt3BJ6fXmdxidDIS8mIv5hvHaSOQievthjtlT7km7b9qWr8P01/GF2m5+0be2LW+GUF9ZvsTN8MauVRpN5MWiCDztPpcYiioNrrtvJvIkfeZwp2uq4dbyRwN4hL1+FUP/iE/X+hi7/hikPxsP6vg5wFYFSepIt0mTNx6Y9fSL7kxAJ727cjiW+rn9x8kcLNECPhykCAdR9um/8Ati9eD0NhTJ9vyJGDFqLBMxv7fT3++BqmZNh6xbeIPoYkD3wuKs7NxW6I4KX900uVL2LHrFr498CnsqoDPMdZ5xfEDnDFxAM8x/sdxcdd8RGaS8kRyg8ulrR2Eb8sJFQi5J75RxDgiS4E/KCLRAvftNrYpOevfY9PSeXPEde0QQQYAFz3+x+mKRmSLMBBgAWgkdYnkfoMZtIcRdYvKIWpqFtUT6Hnb7b/ANGg1N5MwJ7e5wJmasnQRAubQZ7bx1HtEdPaGcaQgW5tYsOg2j7joL2GOgUYEhTL7wradVdMkhSDEcgTy/SZ54GesJuQBG1r3vBtP88e1R4lvwqZMTfkPSSDy574nVy9lYy2jlBJUc5HvO5iOWKNAFylJJXftK6TYNIt23mJsD2wDWML07iRPfnzwa4Q1GWJ1XgkWabgEbbTNrD3xR4SghYYnzFoPMbkQYgjmefrYtDQJQJJKFp7RBNiY8siNxexM3PYHrighxIiTeBpUgAgkEHYc+/PDOrRAnU9rgv5jG+kMJvv1mcU0HUrEaTsukCDe0kRG8nUY2w5fGSIali1iANSVAewf22EbY7BrOrGSp//ACgbWFtNrDHYeezz/laETTBIDaPKxIA0glYAkcpOxBg2bcTgh8l4YLtqiQN73jfeDuNucepKZ3RUU6UXxNJjzMyi8HcAtHSOfXDN6TuCvmkRICAXsSbj5iDMWMLe2OB9dwIBFvn9SrhgOSVrkk+YjUvI2iLapEglrDaInlNi62QaGVVgmIMH8MgDed45xMYparqQawRB0gAR03kyLLc87DbF1OtTJFMk2WSHgKTYeUDr0Bj2tgE1In+VoC8yuXphL+aCCxBHzAC/SJkdp3wSmgAhCNtRmSY5nTz/APj6YqzlIsNShUpq9xv5mMSq+WYE+XpHtHOEaU0qsy0MoIBQTqFyGG95xEjGbnPy434JsslyeHIZYJJvveQLeYiSR9Y5Xxf+zndpQQbywkgvAAO4G0emBgiakCpqpzMfLe0lr9rcojBFXMgsQ8PrglZICkhSPWNhBgxbBcDwn3j5qlB1VIECJMjlpE6Rfe0WsSRyxewt5tW7DzHsw3mzXF7i/PEaOZZ08igop06jKgQGkCNrSL3g2ucDrmGYTeZjQCAu5JvzBtvcDtjYHON/nztWxAIso2uAsMdmZp2Ck7Azt9u2LFan8v8AzQxJtp20gzDTy5x74DpIfCl2+c9jYQfl33kwO0dROpUJayAWDlbiLExvJ9QD3FsA0+3w7PmX5RxKL5doJANlmTIsQSJi0wPp9+qZNypVH1AjkvpzHIggR9euKKufcKrebQ7ALJ1LAmQdQvJ03A5YhUzJkmSbBWVQYXpF7bEwoi3TFhTqahTLmq7wvDpy1RdQuQJJBFwIgEEn8X1wPSMiYXmDB2MkdJMTPPbvgnL1mbVAtB1M/wA8drzN9pO+OFNayaqZJqQzsQLrtJEG28xMG/O+GacJOLOfkx8yQNxZC+GIuBqOrzDYAAnmBJgi3r1xWKVp1sCJO5ueQB2ie4+uGBpUwi6gI8slwIViDcieoJk2ue+IZuqF8TwwXIuSbjSv4uXmBjzWJ+uKBxmEsCJVNJEWWuVW8DVIP4i8j9D83uL3fYTczI57WNzfyxsI374HoBa4TwhDEi0m5LSCPUjZp5Ha+JcRqMCfIQaelXYdSTc8xI62k4m4Eujj2+A+apgQApLnVA0sIXzC0EjpO1wORAH3xzVwoBZQQfOo0xY6roAYsOXX3xXS4mzfumKaZ8wIC6lkTJAtbUfbAvjtTUOsxeDBIVQxiWBkGSI6/TDNp8CIPr7rF2iKFJ3FlDElfOIC84O+9wNovi4ZIhh4k7kkMsyAZ5i0ibGJvGKshVLFnU+UNMg7DeSLg7Ac47b4t/bwWkMvlOrzEmbyQY3ElvSR1uH42yBks3Cc1Jgp8qodSliI23YgiY0lYnFeXpLJBqHSIUmIJPIm8BgARaxgb8veKZ9AyBZYmYcTBbeOtgSIt3647LZ81CUJVWAALAraR5dxc8ojl3nCy8tnIfPmvs3RmF37KFBURqAsQD0JHM2NrTG9oGFjCoqiVhvmYoASVN4ERA3E7XjBbZh2JXVqqwYHliLRDXlpNgLX7xiTZkJDwyuPnLIDp3BsTMX5WtirSQL3Pf8AI7lMiToqKKg1GGkzBi8nlc8+QNse0MqpZgyxDC3KYuTp5WB9/c+pmFPmYAOk/vDYn8IkAXNo63MYrWtVudMSpgz5QJ2AnkLgGx98UOK5CUQp1+GLLqtSDpJNm1WABDSN9V8AZXJDzDUxVYLNcXvAgfMLCDbY4JrZnyBmZRqWNx8oOpfLG5Bix23wH+0jXULMVLqGKptP4ZibHeY68sFoqQRPzwTdGUV/d9MRNRyYB2F5E82k748wKtVwIPhk9dbL32Fh6Y7G3b9fRaW/JRmZzafuzAY+YafPIgyY0m4J1GQRMHY4l+1hwKmpoVSCpH+Gdx4fvcAi19zfA1PiyVSJRF0wqkAABr+ZjebkAkwN5xYnFS1RICudzT2ViAwMBSLRsPpaRg7ogTFx2+nwI4rwmWSzCeG769Y1pqmLxYlSxBIMkDmLHecCnME1AdAddZOnUPKYghtQlgACY2EqJ6j183NONSrqcEUlU7NGsqxMiYMg9BjzKOtSq8lqeoNLLcA6IKtcXaBN4vjMpANc8z/EdkeSxdcBNP72omo5NKEbXBYydQBiNPItGwPP1EG4vSbSulhpUTpC+c7SBpEfhN+WoRfCTJ1n1rABLFiLSNrAAEEeYwIvvyxDLZtVJBXVYiCxFxBNxuYUg/8ANh/pGzactVI11p8rSqldQCkqhP8A6gS0AMOsNykdsB5gNB8Y+bUBqiFZQo0wIuSdIEgXN98KERixCqwnUDD3Yz5SJ2UEpz5Az0YcKzD+I9ItKqDAcIzTJDab2vvp7HfGNF7TitHgfG62MFsI/htCsCCaalbgsgMSSJk3VWAaJAtAAjBNTJ1GqtqIaDpGpRYNBlp3I2JPa+2LKXDm16BUhAIIJ8oYxGpRcE3YNHLAfFM7WRqephVMKEdR5mBJIJsC/KP+XrjkwFzw5pEHj+Pe4V22HSlTzsUzUp6IRmCo8SCVuSG/CYAFsKxVQk6mLSSVILMdM39OZnv3wfW+IKwhWSSCCiliTqI/H+EBg2xNoaYwp4fxCk16gaQF+QgAMCYuxMqLWtt74vQp9DER4HP+4ClVMGJTQ8G81KpSQMq05IcyAykjbcmPNF/ywFR4SRWWXXSWdXYHyf5hYFW267EYYZNv3b1KlRW/d6VVW8wYXVWXuFNxaSIwmynxAKrnXTGrUGWSVVJNgi7Se56HviziahO7GVj7eGZ97LVMAgj5/a0dLJqrFNIlxLFmJBXytZjtbVcgd7YTVaQDHw/INIPlYhdcxY/hWHWx6A2tgzN/FT5ikBHy/M5MkwPwW5CZg3AwrSlTDMRUqGmrAr+6BALhlKsdQHJY/liOz4wJqgzlFz3nmi8g2YfZUtXarpUgiWYl2MzIgBrW8x33vyIw2o8LcJ/iwTqQraxtEPNyYEj/AFHAdfiVSmKmum667uWUiAQDtyLNBv6jFL8aWlSVbHUjGQH1CoDNx8qkiDYbDvjqLcYDWW8+EqLAP3Z/PNGUviNHTRoKMsgOsRqBLCAQY3vB/TE8rWqVjqfV4YM1ShFjNyZB1aSecx6YBocROsHwaYpwdNR08pJJJYNNzMCenK8Yu+IKH7JTZDLGo5alpYEQ3VRAkxuLGNsc5p02/wCNognI5840IVcZIxad3JC5nPq0t5jDTICAb7xzuVEGxjvGCjlqaaC7s1JSrEn5lRo0kqCQVveD02xnlzrNCGlLeZSwnzMWtO8RYACB5Rvh3W4wHVUqadQKgskEt8p1ETFWNIsYvIOLvpEAAfz3fOPclZBkle5JqdBixLFAT5YM3kciInlcxInAlR3YEqnlUrcCd5gHkCRzvscetmBmHbUIAhQ6J5QJMEgEAXZeR9scXdUqU6YlVElgIB0gFisjpBAscFjCTPE+CVzpsE0p04qavEh1gstQi6xyPORzA54oo1l1uWazgRH4CSNN5JtvMnnvOBOI5yag0SdarE7qYLdhYnbaIHfFFTIytIO/hklQCboYkfhk9P6nANCJDjki5zmnDGvinzZhSvyMd1BBuDttpLMLCfUxHIKjmmBKVFGpF+a7W3WBqAmIMdQRzxQlYEiahpmmpWTEMwJgrtKkm83uceJxA1YK0zVp0x5pVjyg6jMKpuR0t0xLdBoIAt87kQ8nNMQKY0DUrSY0EkGLadI3AksO0RgrJ0EpvpIDK4KsSBKaoG4jSAIBvzwgOY8Q61VXSmsEPB0g64gSDYXmZFjbbHZ/PqsCnBDrq7qxuQN9xsD17A4R2zvNpIlOHgCQEy4p8PBXCrS2FhqgMNidvLF7ntfqvymWFSmxVQrMSvlgmB+EKYjyiZvscV0OMUDR8zsrCQCpJmRBDapgwRta09sQylNKUFl1MT4gJb5gVaQRO0xy64djamGHzI+arEtm2RVtXhsGyNHL5NuX2x2Hi8JBAPiZhbfLBt235Y7EPrQOI8P4T7k9qQZ7JZU1lXLNVYM8MtpEmPJtuZEHqOWFoc5as3i0idMpdoO4+YrvAK4S0HZG1G8n2N9x2EH6HGgp8Navl2riGCNL69IjUfKN5YfLvGPUcwUWgPdIyvnPPyUG9OXAXzRmZ41NKmlP501anPLUNNp3J832x7QzlIUliadQm5EsX1QbD5UIHPnOKvh7gniu4LoETzs07r5iYFtUG24+UYdZXL5ZqCOEVy58slfKyarBVbWFIAlmM7bzhKtVjn4WySIy5WmbZTb3hPFR+eX4SfiOZZvBHi0yVBXSF0sgUiC50gau8k7zE4F4tVZQtRzpQk0wsCbebVI56jMGeeKuLUmY6osDDADaT5j2BYR7Y0/FMhk/BAcMjNSDaBrhXg3fxJKrtEG97i2GltKBzyC5+v0gh6GWNaqzVKgTRTDaxDH5ByV7D5bXPa2LOHcOFLL+JmGZfEckAbkA+YgyBziJ2BthfleH1nyvjQKlKkIADyVXUNPl3sdU/wA8BKtdqdSo9KqKbmATThRqvpS9pBm33nCvD3mHPAymNfyZHy6tUdm6Drft4rWcLziMrmnNN9RUMWYxIJXync2Iuec8hKTMKlBtQL06ilBocydMTq1CFvO3T3AS5KrUIJWVAGrYGNUBQTuBvbtijM1gGGqXOp1HdfMAAACDBjrvihpTDQbDvnxQdWDmgAXCZf8AExappHyioamhQNN4iFNutv5YvXifiLUWmFpTdoY85jswBmNu5wHUyGWKU9NN/GQkVdVQAHqACsrbvhh8R5b9gqK2UZxqQOCSW0g6lu0WEyb9Yw4pgtMDLgdfNIWOLcXAZnmh+G5SpVPhpdnaYYxp5C/K8Xw3rfCtdUqotMmqzoyDVIhQdQsb7i/YYW/DnEFOXrq1ZqbRqWEHnbcqW3Gw59/W1OKvQCVf2ceGSxQk1L/KSQQwn+bY4Kr6xqFrYtzvxzkeU8bqjWswy756q3KuqMKFVinnEtpuvlMgiRAkLIPY49oPUSnUpoSxMagFuacTIibt0EEAYVUaHiVytVigE6maTDRMEcxq6yb8pxB+N6KJpoQfMwdxqlgZ0zB8yghjt/DFS04obeYnTn/XYlaYE8x2pxxH4lNainlPkQFizEltNguwtPLlJ2virinE3Rj4tNvFcBpcQ0mI7ESTfoRJOFPD+Mvl6qsIYuDOtYBF4sY5QN8WniCmujG/n2PmUINMC823tsBtgtpbuzW2HbedOVkhdizNz6KirXhEmBrhlIJjSsg85UyBv1FsXcNy/wC01gpDwuoLAkk6SY6LZT3wZxXhJLrTpfvEZS9KFmppaPK8cgwI9QeuB6dZ8lWCqw8RCfMFKxYr5tQ3uREWnFmVWvbLM7xPvosWBj75cfBRyeaI8NTUKKG1MRqlbjTUYC5HP2GC24FWVwyOl/3gLkFagBBJAaZMNOlokE2GFNBadXM/v2dEOrU6QfNE84sTBjvi+rxYqWQqHAXQH0gddOw+a2/OIwtQOLobpeyzYAutBWzIy9NbI6FZdUEXqTvO4hSsjaFwJ4a1qbvRpVWKtUvuNLKVEjtAvOx6nCc8XNEotLUGgFiYI+URaLbkEGZnDbL8Vr5LxQhFOb6SBcEKVKiIB3BO04i+k+m3/H1u0xOqu2o3EHcI9lUlKnX1imRTaE0oYYKRANzdRfoeYIwJmq9TxSKzyacxpaZYDSPMDceVdjYDFfA+E+O6hXCVnciCBpZCGBbezX2H1GL/AIr+Fa1Jx+GmhEFnUEiWmDYG0n264qwsbUwF1yMjn+T581NzXlpcE2M5go9RBUBBViTpAIJAJAYsYJOwB82B+HNTpVai+IaRnSjU7quo6SWk3QGJBmxGFGXYwvnOvSSVAEr8xAPIzIIPqMC0uIKAW1zqBEQbMTIvI2J+3sR9MCC0G0RHyy29OIQnKZJUrqlNmq+JOvwyFMqCGIJOk/rp5TOFfEoB0mk1N0JDapE6VBUkHaARtuMOs/xYUXIputRiVtBt1BknSRcyOZ5YUcWzjMmsOdFR1DBmDeZQBLDeAu1sGi5xMu42nLyjROS0BzQFdwo0BTllRiGAJ1AxeQyX5i0XFu4wXxfwUDPTVqgm7BiT8pEHodtx19MBVqtByoYeVlRbQNtm1K3qCIvvieYytSkEYzzCgiVqAFgNRmxFht+LljPouneSeSwswEi2qDoZ86RK1CeoqPEchvyED2x2KK3EPMZpkGdgWj2x2OkUWaen5Ud4/X1VfjPUorHy6pmbz5rWETf9eeDOFUwHRapIplhIAOwMWmATJ5nrvhjk+HtUFNmKNLf4Sk+IxOmfKoMEwd+h647juZRqg8Ok1MUz5vmkAG5Ia/8AQ6Ym+q0uNNo5nT5yQa1wAcVbxHgmVQu9KsySCFpsJJMiPMsgSDIPTfFYqt4NNqanVS1eJ5aagS0zaGa07k84wFnq1GjUVqaa0Qguh53uIvyxLO8ZDM605Sm4k0zbSbkeu+EbTJiZMcT4IufElaD4coVqtNyvhuzDzKCxYqSeQgEqb+acG5Pi1bMBaBoqFaJpqsalWZNjqLSrDV1GMpwTi70qoShIdzBIJsCbSdyNrYZ8Py7Zeo1VarDMqxpqNlCmSSTJmbiNrHHPtFElxkA/bnY9sd1/4TU3ADMjXkqs/wCNlnNJKen/ABNSsbKjBPMYIIgGfrh3wHiYqVMu1eB4auHDkaTsq6CQe3MneOcg8X4mCfEWoXzM+cMsjaB22uNxttF1udLsadBHPhrBAsSWYMwBAJkQZv32xnsdXpgPseJvpBj28VTHFTyHstF8cZhkDClTWktQAVAsDWAZWQO8kGBvgTg9fKMgQU6zEMPKr/vPEYAsyqBGny2vz+ldXhDvUVqp0oiqyruXAUMwlSGUWP1GFHGs9llqMcuS4fSSx1KVZYkSDAtI9zgu2dsYGze4I8Lmcx6WTvaabiTEe06LZ0/gxK9Y1mbw08pZSxNRwLky2zbAzNw2EmayhztWmGmkFBXV0BLEFhtB62k7b2RUsyUr0y7M1EKuoCQCOYmAJ5H3w/q8VfNsaZNRKVMaRdQxOloEfiXUJ2tHfEmDa2vLMUgjPLD+Se1FuB7Ybrlr+EDmaq1lWjS0hEBAIm14JMyxn5oH+Y4r+HqwWsadekXphfDBZnUU5gSSo53seuB+F5ytkausKVqKYEpMsRDAg223Ppj6NwbjyvTrJm9FKqwuzLaOWpSPNBved8JtdZ1FnRGJp0N+YgT4KdJgcTwKwOf4ZVpOo0oVqEaTYgkMwvy+YnfcdsWfCfw+jZ8Uq6LAJ8pJUGFeACNyDjk45PiqlNXc+RTcaFMlikWUeX0vj3L5sUgKxKvVkOCROlQ0HoIPORNwcWqb11JzTYkEAjy8EjcAeCMtFq+L8NoVqi03pBKORux1XKRqKjT1ABnlPfHz9OJMc0z0GnSWNPWFsptBBkGAb41vGeN/tQ8BDRDMTqaXGiQDvYReIvtzwqqVMvQNLLeFReoulvFFUqrTchzsCRAtGwPbHPsFN7WYKgN7Yc+ZM6me5WruaXSzx9AqPhp3qOzJXFF1WAXYgNckrI2WQDB/zHaMJOKGoKzio2tlF2LTq0kA9Sd432wdx6nTRytNCtO50ly0RZ2DAQQSsSJ2PLB3FM/kauXohKeisAoqFbSoBBPd5MjrjuE0qoOGQ61gOjzOih1mETl5pNVFOswv4bEEzEiYIGqbARC9o74c/D3EKNGlWStQWsSBpcRM3gT6n6rhBml0eIEgJeJkGbgAknexMDviAzxC6QdOpZJ9NWn05+uL1aAqswOy7wose5hkKWUPjPNbWCJAgwYEgcrxG/bDHNZmqxUVdQVCdDdGtvvEWt7YByHEqiDVpBPyhYntIHLrOHTZ2lRpUq1P94NUVadSSrmAZIMQQSbdhgvYXXAmF1U24myLRn4qniHxCHmpUWMzAAKqoECIbqH1RfnGCKvE1rUqpq1GbWwEaraFg7R/mU9dxgj4i+I8tWyq0loqlQoF1qFGkyDERNjAkdTjJ5fMi1JmZUDgvEXk8hIJ3/PEadERBbGE242Gi1VxacMzyWm4bwihVzBuKgUKQNREzOhLCCIi5j5Y7lJnssWzRSnTKyZVSBz3jSIEEGRFsNadRKGYRkH7nUJZtiD1WZMde2C+NfEdKq7fsgClS5YbqwMFiJ21EdsVMdFwm9j2dsKjKVN1MXvN0h41SAKvSXw2AhgSZ1SRpPMbHf7YULlddQKX66gBsByF4vflaBhl8ScV1Vi6AgHSri0GFW4N+Y3G/vhclNKl2MNpZidphSQZ53GmO+KtbgEA9+a539cxkmdZnp0lR6YemlTU1RRckzYnlcG3XF/hVMytQ0kAMtvuQTMAEjkRcTgU12y6IpvTYgkGYNgbcxeJv1xOpnfDKFIXSZBCiYHI3g/7id8IcY6IHajjJaBNkpetXUwJgbSBty35RjsaSnn1UR4lM92sfcTbHY29d9qRS+Eah/etJ1Cm5Bm4sdjyws4rm30jzteJ8xvdjf3vjsdiLRO0O7vRP+xvelmYY+It91We/lXfB6oNVOw5D20nHY7HbwXK7NSyJjMCLeU7dyZxsuL0w2QouQC/jquoiTpiqdM76Z5Y7HY49o64+cVel1VD45QCtUgAfukNuuqrgD4apL+0ZYwJNTeO747HY4qP6D/k+irU/Vf9BNviM6c5nAvlHhrYW/COmM/8RZVFq0lVFVSkkBQATCXIG5747HYOzk4Nn/8APsF07T1D84lLg5FVwDA0i3/SD+eNXxCofAyxkz4LXnscdjseoMz3KWzdU93qkOr93lj1a/flf2xs/wC1w/8A0uTb8U789hz3x7jseDtH6uhzd6I0/wDW/wCarBUTGoixgbd5nBdVB4i2GzfmMdjse2vNQ9AfvD3ie/lqfwH0GBOIORmKVz8g/XHY7Ct645flVCqrsQxgx5H298DcEQNUSRNxvfmMdjsdDEHdRRz7GHP+qpirMf4sf6R+Zx2OwUQnfB1Hlt/4qj2JSR6XP1xL4itSaLRWrf8A7EH5Y8x2M3I9ytQ6r+Q9QlWZNl9P/cuKeIfM3/Kv/u/gPpjsdgMyCk7MJhnXJytG5/F+bYoqjTWqhfKPEcWtaSItyjHY7CN6p5phmveJKPDT/m/QYpqoJo23Vv8A347HYduY70nBaD4wE5ehN/L+mMQGMb9f0x5jsHZ/9fiqtV9MWx2Ox2OkJDmv/9k=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0" descr="data:image/jpg;base64,/9j/4AAQSkZJRgABAQAAAQABAAD/2wCEAAkGBhMSERUUExQWFRQWGBgYGBgYFxgdHRcaGh0VGhccGBwcHSYfGBojGhoXHy8gIycpLCwsGB4xNTAqNScrLCkBCQoKDgwOGg8PGjIkHCQvLywsKiw2LCwvLCwsLC8sKSwsLCwsLCwsNC4sLCwsLCwtLCwpLCwsLCw0LCwsLCksLP/AABEIAMIBAwMBIgACEQEDEQH/xAAcAAACAwEBAQEAAAAAAAAAAAAEBQIDBgABBwj/xABFEAACAQIEBAQEAwUGBAUFAQABAhEDIQAEEjEFQVFhEyJxgQYykaFCscEUI9Hh8AcVM1Ji8RZygpJDorLC4iRUk7PSF//EABkBAAMBAQEAAAAAAAAAAAAAAAECAwAEBf/EADQRAAEDAgMECQMEAwEAAAAAAAEAAhEDIRIxUQQTQXEiMmGBkaGxwfAUUtE0QuHxIzOCcv/aAAwDAQACEQMRAD8A02W+EcpEeGOfW09DjOcb+GqlBhoBdGMC0kb2I/XGtyfEgYw3o5hSO+PYbVewzmvPdTY8QvlGWzBR4cWBgiIIxqMhmKIvTucaDi/BKdZSdIDxZov79RjI1Mh+ywahFzbRv6H+OOkPbVHbouYsdRPZqmzZkm5+mF+ZzknBmXrU3TVqieRgx0GFWczQLECLWBHPDMbfJLUfaZVbMDyGPaSTyx7l6JJuMF00jvixMKIvdOOH/CrVEDTBPLoMNst8HsB84n0P5/ywLwjjRELzxpaHEOuPMrVKoNl6dJlIiUJlcm1MwyADqL4YLTT/ACjBAzSkcjgSpEzOOTEXZrqAAyXtTJDdZxT+3AWOCEzMAnpgCu4a9p7YZoJs5KTGS5qYLQMLM1UKvhxRWOWAuPU10FtjyxdjulCk/KVXlq+qMHowG18YrL59g2+H2Sz5titSkQpU6oK0dNe+IZqkQpPLA37aFUEnEm4oCp5jHHgdMroxBZXieqdsJTIOHnFeKjZR9cIXacevTBi68ys4TZGUK/I4MpZqNtsJ1OL0brhixK2oQtDkc0dybTthuM/IxjP2sz6bDEm4k53OOd1DEVdu0ABaPM54bEA4TZ3OE7YHXNMeeLP2ZmvhgwNzQNUuyS5ieuKpvM/TBn7AceHK/XFZCgQUxyPxKdQVrL13xZW4ih+VdV94/LC7L0QskiT9sXF52XHO5jZsF0Me6LlEeOTe2OxT4Zx7hYTyUj4d8UU7K6R3GGOYz48MvSrbco+2MUFvbbBb5hmEHYdtsdm4bMhcH1RAIKdU/i6vESPpgKtnmqNqbrOA6aYJRcVFNrcgufevdmUfVy61POJTaZ2J6iMCvQ0mJDdxhzwSvQUHxFkn3wZnMzlNBCoJPMC4/hiWMtMQYXUabXNxSJSnK5iByti189OwH0wBpvbbE1w5aFMPOSY5LPmmQ1pxo6fxDTIGr/bGQx6VjEX0muzV2VnNyWqqceA+UE/164pbjbnsMZpa5G2LqReobXwu4aE31DitBl8677NbDWjnlUQPM2FVPJqiXMNHXCl80ykxiW7D8lfeFgutnT4t1AwLxLPrUTTb16YyiZhhzOPXzBIjGGzAGUp2mRChmQAxxPK5ggi8YFO+PIx14bQuTFeUxqcSJMTbE8vm3gjkcLAMXUXIOFLBCYVDN1e2RZjOI1OHMBhvl+ICAP0w7oojL5gBOIOrOZmF0NotfkVg9GJBcbT/AIepGTY++M9meFsGIA52H9b4dldr8lJ9BzLpcEwTQyksF0sWOwgyfTGj4BwBABUq3afKvIdz1PbGrUgnYTjmrbYGGGiVelspcJcYXzhyEJBWCLG1wcd+29jjW/EXDQw1KpLHeAIPc/xx5wT4fp04Z4Z/svp3xvqWYMRz0RNB4dhBssrUo1SJFNouZg7DfFNHIVSxGhiekHH0k5gDfEWqyPL+WIfWO+1VOyj7l88XJ1QboV9QcG0sie+NPxYkpywiGbA54q2qXiYQ3YYc1R/d2OwQc8v+YfUY8xpcjDV8xXJN0OLly+HPEFy9MrpLlTZtc87qRp9utiN8D5rMBSNJBQkC8tc9DAPsYI2PInu+pE5LzfozEyhUo4Ip5Y9Dgmoh8o02YGCIM2MQZ0j9MTyAqIAVdlQkrIJWb2uI1e+FdtIGSdmyHiqTQK7gj1x3h40fCs9TqBUzBhlI+a+oebebCT+I3wVmOC0SPKPdam/qChPTbExtgmHBUOxn9pWTFLB54IdIYOhMTpmD98XtwapuBIgmxGwJG2/2xQ2TdYkETtNp+uLb1rsnKQpFtnNQbUiLHHhU4IamZvjwJikqcIfRidMkbGMErQ1G1sccuRjSEcPFd+2PtJxCTifhYkKeBZaSVVGPdOLRTx7oxkFRox7oxf4eO0Y0rQqQmLadKcWKMaLg+XUifCLA8yQPWNsSqVMAlWpU8ZhL+H5VQZO+Ls9nyLLhhn8uggBdHaBJ9ThdVyvoBiDXB3SK6nNLRhCqydEPeo5GOq0qeoaNcdyPtiZIAgD3P6DFdMwZw/GVO0QndDMIAAA31nEq/ESBYgH64WVs6TsIxXTckhQLkwMQ3QzKtvOATDLcVefMxgAzbfA3/FKaytxeJPI9xuMK+JZTWCFZn07imNQDcgTIAPdrdAd8ZqtVa3IdfL9DFv0+uEIYTZEFwF19OUuTfB2ghdxP5Y+f8E+LHpeVjqTlb5T+YETbDzM8cdxvbthNy5xtkn3rRmrONZ4maYMRzHPCJsix5/fBRzEcsB5nPqgljA9fyx2MbgEBcr3B5kqf9zL/AJh9cdhT/wATU+Ue7KPtOOxsR1Wwt0SHiNXUwOprCPNB/IAb4Pyj6qZCgeVfMeokSW6naNrnC18wheyEf80EjbeAMXrUWiQ0H95KrE31SrGe23rHTEjkroqimqb2BMCbC/Q7bbYYeYANLAkwIIA1Da+4AnlfpiOVywNMuQ4Am2kn0M7AE2n16YPeidKjxAptCNJ5GCbd9sSLrqgal1dGJ1NrvHmbVB6GTjz+8K1JAySsWMTB3MGdjbttidXOfidyRcTHMTZZ7gz74ilEPKlgNK6zAmFFp7meXcY06oRop0vi2oEKmmNJIaBO4if+kjt+WIcW+M2q1dQlU0xpDSQLdo+2AtK3Ak3PzbzBthbmssqGFbcAgwNvvG2KNayckhLozTrgmfD+U7jYcza/35YdjLTtc9MYenUKEMCZBUg/c7d8bHhXG9QFQjaAVE26kXtt98ULyzkp7sOTJOC1DyH1wTR4Npb95fsMWrnCYIuMXLnnmYwhqPKcUqYTPJ5OjaKa+4B/PFOd+H6LfJ5D6yB7HEVrhx8sHEBTZZ8/tjnGIGZXQQ0iIRKfD1AKoIkggzquex5R6YubgFHVq8PaLKbe4wrqAjmTj2lm3U2wcNQ3xJZYLYU0zfDqTKV8NEN7xsTztgFeDUPD03Z7+YSPt0x4c7UJN98RFZh0GM1rwIlAlhMwgqPBYkvMDp9r9MHUSVgD88c9diNxigUz1xUy7rFTAa3qhX8WDaFJ6m4PXAFLKs4kCw3JMAfXBBzqE6S4sRI3MnYD+ueMp8RfGgouRRlidl2CiABqC3JmIuNj7hriBhbmsWhxxFaGll2ZggHmOwPPfEKtIqSGsRvPLHzjMfE9esq0tbBVJhQR2IEgCwO3fE6PEqzL4lR3qQQglmtJAEGZJjmT22xUOcOskLGnJbbi3FFoUPGIJUmFjmf0xkOKfFtVoZQAhEbm3W9pO46csDcZreJpKhRSRvnOzxMm+439emAOJZKoKfiAEo2nVyA6D3P9XxsU5o4IyTJuNVgi0WdhSPmCg2PeBv8AyxbWqFaCESZciVgxpBMGLgkkW5gHfGYfP2URBg9TsbD3iPfFNDizXuRJBKk2MbSOduvXAw6LStfRz1M02OplexUGNP8Arg8wTAA772xZR+KQFIQmRspmGvHlm8c9vbGeqp8h1hSwkLsCRb+O/wB8B5uoUfVMi5ldwdrjlHp+mAAsVteKfEFRKa1FhlaRYMApBi5O5i4g879MIMzxPxKbEgAj16iw7W9d8Vj4wqVKTUajKVeDJAjUAAGNvKYABIjAbZdxIcwpA80gre4IiZ2O19+hwwJOaEAZIylxrSoGorHLStvqJx2B9FEW1s/+oUxB+rg9tuWOwbIwUwzPx9Q1GotENUP+e4JiCzCbk/nhBxX4tr5ioHcjyjSqqAqqOgVYAGE2SyRqEgEAwSAd2i8AcycctMkWsBuW/r+OAGNCckrU/D3FHeqrZhiaNwSzEAb7Da0dI+2PPij4xfMVPKYVRpBHzMBaXaxa0b9MZ9640qupiIuOhvBH9fngXTJgXwQwTKBJiFoqfE2ejTQESgeOouCftfBdDjCFdRF10qTt5VA1E9SSOfX6ZeoNNvxc42HbEDWOnTymT39cbCFgU9bjhZzsBflt09TB5dBgJ+KuHsxmb/qI2wrRzM4kH6ffDQAgVp+L8ZAKlQAStxMjsb3FuU4afCfxVSUkVDom03j7X9sYO533xbSeDecKWgiFgYMhffclVQrrSorLAmCI9jtP0w34S9CsDFTzCbf5SOo3x+eMnxV6LTTdl9OnQ8j74a5T4pqpUDqb9vLP0Np6bdsR3TogFU3jZmF94rUUBGkz3/hj1Mpqi2+xJx8hyX9otWk0AQB+F/MO8zce0Y1fCf7T6Tx44KsLagCQdulwfrhTTeAiKjCVsKmXKmCL480YBzfx1lKMN4qNIny6mMbXtA98A53+0nI86jE9VpmD9YvhRj0TEN1TpyB097Y7OoV+WDYGTtHP7/nj5rV/tAWo7tD3PlFogbSZ5YHb46qtEIImYYm/rEWxU03qQqNX0jNcSoppljqgErG82jsQf54UZn4qAYqpgwxJAEIB0n8U2vYT2x82q8drEs+oCd7RHMgY9y3xk9On4elCDEgqDMXAMd+h7bWxjSIQ3gTPiHFWDMxYgFdufL6kzM98Zl80PxH+eCOPfGFTNaNYHkEKFAAHUxzMQL9MIFzLBpG/Xp6Yq02SHOy1vB8mdLVGIQC1+sRbuDuexHI4jlQtauxpuBSpqustKhhMECOcSZ/09sZFsyx8sk9sHVi1Kj4cw1QhmA5KJCg97k/TCEHVVCPzHEUeQCdKaVWfxb8uUkYd5tkWgiVHMK2qB+EdL3gSfr7YwtMwZG/I9D1wdxDPydIPlAABntH3xiAhKnxWsisNOoR3HImOnLAdKv5wDzIg9ieeOzbioif5lGk+231H5YCJJAtt29TikgBbCCiuI5klz2JAxFeJPABOoDadx6HeO22KPDZhq0tHMwYx6mVY/hPvbCl7QLlNCJNUG4t2H6Y8TNkc8RpZZuYj3/hiRy0GZ5bY537VTbxlAMkogcT/AKj+eOwGMqO/1OOxH6xqfdhTKhflaetiMR1Tzw4ocB2jWJ3gxv3j9eeCxwTSPMAbReS0X2PLr9MX3o1SYUgppNgJPbBVOh4cM6mTsO/fDajwvSw0lgOhIgbe+CjSbTpbYXgmZMT0idvtgGsFMtKyzvJmN8eRjSNk6bAago/r0/r8q6mXog/hPKZ29rdsbfBYNOiRIo6YKXh6tcW7fzwd/cyOxioqiJ5jbcmx748XhqgnTVNunPrjb0HIrGm5LhkSNxjjkGNxfnh3Q4YxAkna8i/Ke3M/TFg4RczBty3Ha2Bvxqhges+mRJ5x6zi0cNYcxhicpVW2iV6yTaPbARD3HPlJtvzF/rhxVnijgebBD1asEBh2n/fF6AxKmDzGKiAZlQeQILbg35Hbpi6nw6tEoF/6gy29YwTtDWi5QNFxXmse/THBL+UyTAHafa2DstwqGDPBHNZO/rYkfTFp4RT8QuupZ/DqsPqJ7745n7e0Dopm7Ocyllat4bMpFwStu1p9MV1OPMSEsIHLmeWHNThtNpJBJJknUZJO5N8Ls7wigp1QwPYmPygfXHO7bnOsrNotCCy1NQILE3n/AHxN6Kjr133wMtEMwFKWk7bm33w0rZEoVDgEnlMn3j8sIKr/ALlQsbmldWkNwTA3nA75pdp/WMajwwlFgFCsbCaaGdU6jJOq3K/S1sB06tSLss9dA7n/ADd8dI2nCIcbqW7GZSzLZhQRpUuJuVBJPaY8o9L+uOr1lNVg5IO9xt0EThglOHL6zJ3AAANoxU9NdRaAW6m5++JO2wzZMWsjtXZThiVD/jBRvLKY9okk4GzPAiX/AMXyjYhWv3gxGCxWPLHv7ScSqbU94hAWMhTyWQVCDqJI6gf/AMz98e5PIGG8Q04mQAT3uQefp3xV+149FUHmRjmL3kRKaUcmWA2M+hwImSYOWd5W8KBHpPXEBoJtM+2Pagdev9duWJw4cUwciXZQPl/PA7up5DFLZ43n6nA9TM6toxgxEFXNo6fTHYA8bt+eOw+BPiTvL8aaoYQAWkTHqeUdYGJ0uLsrgVNJQrJKkBlB2nykAjmPvhdRzR0S0qOsG+w2jr+eDslxTKJANPUdyzaixPrpt7Y6m3QDZRObz0maJGkciwkySD3ItYxzwsp5t6tUKSPmIWGIieckRH0w5PxFkRY5ZAeXlMz2GnCTifxLQJHh0kAm+lII/wC7c/bD2F0RTTrI8NL1NImY1XYCwEncCNicSyFbKNDVKi25X/8ANaPpi/guUy2aVS9So6jeCAQSSYcRMX5W6TjcZL4A4cUJFEMHFzqJn72O/wDLEKzwLXHJdFCiJmxSnghydWRSFMsJJhdwbE3F94P+2CMz8L0mlllTBhV0QT/1D9RjL8eylPJVYy7+VSIIN0N5HeNvzw14X8RZzNstLK06b1NDEm9iJiZIAm3UXxzmk8EOpunmusV6LgWVWwVnM8SrMp1LB2NmHqQBfA9HO1qI8SlJi0s1u/rjYUvhHNZrMVhmGpTQ8rAlUBJRmAkC6yIJMwJN8ZH47Pg5+vSpjTSpkBVU+UQBJJPMm57nHcMr5rieW/tyRNbjD11ArM6jVqbQwExfeOVvpgDLcUoA6HswtLKPMfU7YAy+ZDoVuJMYlw6qhZlqI9RixtaPlJvPOQDPQd8JOLjCkLhPKWYRRCAAb2j9MeVeJKoJJsO38cJKNBgBsoM/LFv0wctbSgYCZMXF77e2OUtuoXlGHPFhKAnAC8WbxCjC8n8W3TbHpZiEYFTpJPlPUm0WFrfTEcvw4K5qFSCTMah7WA29JwQwcUbq/wDvK5EGRuATafbFq6nDHYBT8xYSeQkcztiulQCszRLN8xNpja2Li4O/Lbt6chhCWhZAcEyoo1BUgSDYaiRBEdB3w5q01YsablC26uZBMnZv4x64Dx6Ko6Y2+cjzVTqyGGUDuefpyPtOIO84uYD0HvilskpM3+mNjCGFUtiknBh4U3JWP1/jiA4JVaYRzHrb64BqMGZWwFB6seKJw2pfCOYN/lHcj+GDaHwlVBu0ehX6xBxM7TRH7gn3L9FnRTnYYE4jUKCCInrjb1vhkReoSfT7Wt7x0wDmvg+g7gszxBO9uvt7YVu2Uc5lOKLpusTQzpU2M2wfQzru2lQT2/rbGpy3AMtSGoJqA/E2/qLiPXBxoqG1+GuobkAT2mwwXbaw5BNuVh6mVzFS/huBcRHTe2CU4DmBfSv/AHC8if1xrate21jztAk2xGqBYk9NpubTy9MIdsnILbsLMjg1XmB/3Y7D1cwgF9+63/8AVjsb6k6LYAmWV+DNAuyFuTXEegDAfbFWb+APEABraYBt632LGcEvnDp35nnI5xtv2/XEBmYjVLAbiSN9xb0544RtO2YYx+QVsNLRBP8A2ZKwg1yQOwt98U//AOT0v/uG/wC0fxw/p54hdtUHeSfL7/ntbE8txePKFJP1+npacRO0bZwf5BUG7HBIsn/Zp4Th6WcZWH+j/wCVx9sP34VmrgZ4Uwd/DpAE/wDm374lQzWo7cjN/X7gEfQ4itUE9GJiZgQOhjrI+vpgfVbVkX+TfwmGHMBI6/8AZorNLZpmJ5mLzc9cNfhn4WXKV1q+NrABVgNyCCCLLAscXNXggRIkxIHIWvFukd8EDNkx5dNtyNvaOnP64J23awOt5N/CWGHh6q7jWXqVP2gUqtNPHZDcElQF0kbcwSD2YjGU4z8B18zXes2YpAsSW0q2/PYRjSNmnJssAhY3M+nsQYHbERTc9V33FzYn+v54P1+1cX+QWws0Way39mzrtmF/7GxM/wBndyfHJJ5BYBt/vjSUNokeswO53sIH3wOFqQSTHvsNzP39Y9MKNt2iT0/ILYGDglY+FQAASsA2sfvbFp+HxBBZeXP3HKf9sHplGIDFiBt3BJ6fXmdxidDIS8mIv5hvHaSOQievthjtlT7km7b9qWr8P01/GF2m5+0be2LW+GUF9ZvsTN8MauVRpN5MWiCDztPpcYiioNrrtvJvIkfeZwp2uq4dbyRwN4hL1+FUP/iE/X+hi7/hikPxsP6vg5wFYFSepIt0mTNx6Y9fSL7kxAJ727cjiW+rn9x8kcLNECPhykCAdR9um/8Ati9eD0NhTJ9vyJGDFqLBMxv7fT3++BqmZNh6xbeIPoYkD3wuKs7NxW6I4KX900uVL2LHrFr498CnsqoDPMdZ5xfEDnDFxAM8x/sdxcdd8RGaS8kRyg8ulrR2Eb8sJFQi5J75RxDgiS4E/KCLRAvftNrYpOevfY9PSeXPEde0QQQYAFz3+x+mKRmSLMBBgAWgkdYnkfoMZtIcRdYvKIWpqFtUT6Hnb7b/ANGg1N5MwJ7e5wJmasnQRAubQZ7bx1HtEdPaGcaQgW5tYsOg2j7joL2GOgUYEhTL7wradVdMkhSDEcgTy/SZ54GesJuQBG1r3vBtP88e1R4lvwqZMTfkPSSDy574nVy9lYy2jlBJUc5HvO5iOWKNAFylJJXftK6TYNIt23mJsD2wDWML07iRPfnzwa4Q1GWJ1XgkWabgEbbTNrD3xR4SghYYnzFoPMbkQYgjmefrYtDQJQJJKFp7RBNiY8siNxexM3PYHrighxIiTeBpUgAgkEHYc+/PDOrRAnU9rgv5jG+kMJvv1mcU0HUrEaTsukCDe0kRG8nUY2w5fGSIali1iANSVAewf22EbY7BrOrGSp//ACgbWFtNrDHYeezz/laETTBIDaPKxIA0glYAkcpOxBg2bcTgh8l4YLtqiQN73jfeDuNucepKZ3RUU6UXxNJjzMyi8HcAtHSOfXDN6TuCvmkRICAXsSbj5iDMWMLe2OB9dwIBFvn9SrhgOSVrkk+YjUvI2iLapEglrDaInlNi62QaGVVgmIMH8MgDed45xMYparqQawRB0gAR03kyLLc87DbF1OtTJFMk2WSHgKTYeUDr0Bj2tgE1In+VoC8yuXphL+aCCxBHzAC/SJkdp3wSmgAhCNtRmSY5nTz/APj6YqzlIsNShUpq9xv5mMSq+WYE+XpHtHOEaU0qsy0MoIBQTqFyGG95xEjGbnPy434JsslyeHIZYJJvveQLeYiSR9Y5Xxf+zndpQQbywkgvAAO4G0emBgiakCpqpzMfLe0lr9rcojBFXMgsQ8PrglZICkhSPWNhBgxbBcDwn3j5qlB1VIECJMjlpE6Rfe0WsSRyxewt5tW7DzHsw3mzXF7i/PEaOZZ08igop06jKgQGkCNrSL3g2ucDrmGYTeZjQCAu5JvzBtvcDtjYHON/nztWxAIso2uAsMdmZp2Ck7Azt9u2LFan8v8AzQxJtp20gzDTy5x74DpIfCl2+c9jYQfl33kwO0dROpUJayAWDlbiLExvJ9QD3FsA0+3w7PmX5RxKL5doJANlmTIsQSJi0wPp9+qZNypVH1AjkvpzHIggR9euKKufcKrebQ7ALJ1LAmQdQvJ03A5YhUzJkmSbBWVQYXpF7bEwoi3TFhTqahTLmq7wvDpy1RdQuQJJBFwIgEEn8X1wPSMiYXmDB2MkdJMTPPbvgnL1mbVAtB1M/wA8drzN9pO+OFNayaqZJqQzsQLrtJEG28xMG/O+GacJOLOfkx8yQNxZC+GIuBqOrzDYAAnmBJgi3r1xWKVp1sCJO5ueQB2ie4+uGBpUwi6gI8slwIViDcieoJk2ue+IZuqF8TwwXIuSbjSv4uXmBjzWJ+uKBxmEsCJVNJEWWuVW8DVIP4i8j9D83uL3fYTczI57WNzfyxsI374HoBa4TwhDEi0m5LSCPUjZp5Ha+JcRqMCfIQaelXYdSTc8xI62k4m4Eujj2+A+apgQApLnVA0sIXzC0EjpO1wORAH3xzVwoBZQQfOo0xY6roAYsOXX3xXS4mzfumKaZ8wIC6lkTJAtbUfbAvjtTUOsxeDBIVQxiWBkGSI6/TDNp8CIPr7rF2iKFJ3FlDElfOIC84O+9wNovi4ZIhh4k7kkMsyAZ5i0ibGJvGKshVLFnU+UNMg7DeSLg7Ac47b4t/bwWkMvlOrzEmbyQY3ElvSR1uH42yBks3Cc1Jgp8qodSliI23YgiY0lYnFeXpLJBqHSIUmIJPIm8BgARaxgb8veKZ9AyBZYmYcTBbeOtgSIt3647LZ81CUJVWAALAraR5dxc8ojl3nCy8tnIfPmvs3RmF37KFBURqAsQD0JHM2NrTG9oGFjCoqiVhvmYoASVN4ERA3E7XjBbZh2JXVqqwYHliLRDXlpNgLX7xiTZkJDwyuPnLIDp3BsTMX5WtirSQL3Pf8AI7lMiToqKKg1GGkzBi8nlc8+QNse0MqpZgyxDC3KYuTp5WB9/c+pmFPmYAOk/vDYn8IkAXNo63MYrWtVudMSpgz5QJ2AnkLgGx98UOK5CUQp1+GLLqtSDpJNm1WABDSN9V8AZXJDzDUxVYLNcXvAgfMLCDbY4JrZnyBmZRqWNx8oOpfLG5Bix23wH+0jXULMVLqGKptP4ZibHeY68sFoqQRPzwTdGUV/d9MRNRyYB2F5E82k748wKtVwIPhk9dbL32Fh6Y7G3b9fRaW/JRmZzafuzAY+YafPIgyY0m4J1GQRMHY4l+1hwKmpoVSCpH+Gdx4fvcAi19zfA1PiyVSJRF0wqkAABr+ZjebkAkwN5xYnFS1RICudzT2ViAwMBSLRsPpaRg7ogTFx2+nwI4rwmWSzCeG769Y1pqmLxYlSxBIMkDmLHecCnME1AdAddZOnUPKYghtQlgACY2EqJ6j183NONSrqcEUlU7NGsqxMiYMg9BjzKOtSq8lqeoNLLcA6IKtcXaBN4vjMpANc8z/EdkeSxdcBNP72omo5NKEbXBYydQBiNPItGwPP1EG4vSbSulhpUTpC+c7SBpEfhN+WoRfCTJ1n1rABLFiLSNrAAEEeYwIvvyxDLZtVJBXVYiCxFxBNxuYUg/8ANh/pGzactVI11p8rSqldQCkqhP8A6gS0AMOsNykdsB5gNB8Y+bUBqiFZQo0wIuSdIEgXN98KERixCqwnUDD3Yz5SJ2UEpz5Az0YcKzD+I9ItKqDAcIzTJDab2vvp7HfGNF7TitHgfG62MFsI/htCsCCaalbgsgMSSJk3VWAaJAtAAjBNTJ1GqtqIaDpGpRYNBlp3I2JPa+2LKXDm16BUhAIIJ8oYxGpRcE3YNHLAfFM7WRqephVMKEdR5mBJIJsC/KP+XrjkwFzw5pEHj+Pe4V22HSlTzsUzUp6IRmCo8SCVuSG/CYAFsKxVQk6mLSSVILMdM39OZnv3wfW+IKwhWSSCCiliTqI/H+EBg2xNoaYwp4fxCk16gaQF+QgAMCYuxMqLWtt74vQp9DER4HP+4ClVMGJTQ8G81KpSQMq05IcyAykjbcmPNF/ywFR4SRWWXXSWdXYHyf5hYFW267EYYZNv3b1KlRW/d6VVW8wYXVWXuFNxaSIwmynxAKrnXTGrUGWSVVJNgi7Se56HviziahO7GVj7eGZ97LVMAgj5/a0dLJqrFNIlxLFmJBXytZjtbVcgd7YTVaQDHw/INIPlYhdcxY/hWHWx6A2tgzN/FT5ikBHy/M5MkwPwW5CZg3AwrSlTDMRUqGmrAr+6BALhlKsdQHJY/liOz4wJqgzlFz3nmi8g2YfZUtXarpUgiWYl2MzIgBrW8x33vyIw2o8LcJ/iwTqQraxtEPNyYEj/AFHAdfiVSmKmum667uWUiAQDtyLNBv6jFL8aWlSVbHUjGQH1CoDNx8qkiDYbDvjqLcYDWW8+EqLAP3Z/PNGUviNHTRoKMsgOsRqBLCAQY3vB/TE8rWqVjqfV4YM1ShFjNyZB1aSecx6YBocROsHwaYpwdNR08pJJJYNNzMCenK8Yu+IKH7JTZDLGo5alpYEQ3VRAkxuLGNsc5p02/wCNognI5840IVcZIxad3JC5nPq0t5jDTICAb7xzuVEGxjvGCjlqaaC7s1JSrEn5lRo0kqCQVveD02xnlzrNCGlLeZSwnzMWtO8RYACB5Rvh3W4wHVUqadQKgskEt8p1ETFWNIsYvIOLvpEAAfz3fOPclZBkle5JqdBixLFAT5YM3kciInlcxInAlR3YEqnlUrcCd5gHkCRzvscetmBmHbUIAhQ6J5QJMEgEAXZeR9scXdUqU6YlVElgIB0gFisjpBAscFjCTPE+CVzpsE0p04qavEh1gstQi6xyPORzA54oo1l1uWazgRH4CSNN5JtvMnnvOBOI5yag0SdarE7qYLdhYnbaIHfFFTIytIO/hklQCboYkfhk9P6nANCJDjki5zmnDGvinzZhSvyMd1BBuDttpLMLCfUxHIKjmmBKVFGpF+a7W3WBqAmIMdQRzxQlYEiahpmmpWTEMwJgrtKkm83uceJxA1YK0zVp0x5pVjyg6jMKpuR0t0xLdBoIAt87kQ8nNMQKY0DUrSY0EkGLadI3AksO0RgrJ0EpvpIDK4KsSBKaoG4jSAIBvzwgOY8Q61VXSmsEPB0g64gSDYXmZFjbbHZ/PqsCnBDrq7qxuQN9xsD17A4R2zvNpIlOHgCQEy4p8PBXCrS2FhqgMNidvLF7ntfqvymWFSmxVQrMSvlgmB+EKYjyiZvscV0OMUDR8zsrCQCpJmRBDapgwRta09sQylNKUFl1MT4gJb5gVaQRO0xy64djamGHzI+arEtm2RVtXhsGyNHL5NuX2x2Hi8JBAPiZhbfLBt235Y7EPrQOI8P4T7k9qQZ7JZU1lXLNVYM8MtpEmPJtuZEHqOWFoc5as3i0idMpdoO4+YrvAK4S0HZG1G8n2N9x2EH6HGgp8Navl2riGCNL69IjUfKN5YfLvGPUcwUWgPdIyvnPPyUG9OXAXzRmZ41NKmlP501anPLUNNp3J832x7QzlIUliadQm5EsX1QbD5UIHPnOKvh7gniu4LoETzs07r5iYFtUG24+UYdZXL5ZqCOEVy58slfKyarBVbWFIAlmM7bzhKtVjn4WySIy5WmbZTb3hPFR+eX4SfiOZZvBHi0yVBXSF0sgUiC50gau8k7zE4F4tVZQtRzpQk0wsCbebVI56jMGeeKuLUmY6osDDADaT5j2BYR7Y0/FMhk/BAcMjNSDaBrhXg3fxJKrtEG97i2GltKBzyC5+v0gh6GWNaqzVKgTRTDaxDH5ByV7D5bXPa2LOHcOFLL+JmGZfEckAbkA+YgyBziJ2BthfleH1nyvjQKlKkIADyVXUNPl3sdU/wA8BKtdqdSo9KqKbmATThRqvpS9pBm33nCvD3mHPAymNfyZHy6tUdm6Drft4rWcLziMrmnNN9RUMWYxIJXync2Iuec8hKTMKlBtQL06ilBocydMTq1CFvO3T3AS5KrUIJWVAGrYGNUBQTuBvbtijM1gGGqXOp1HdfMAAACDBjrvihpTDQbDvnxQdWDmgAXCZf8AExappHyioamhQNN4iFNutv5YvXifiLUWmFpTdoY85jswBmNu5wHUyGWKU9NN/GQkVdVQAHqACsrbvhh8R5b9gqK2UZxqQOCSW0g6lu0WEyb9Yw4pgtMDLgdfNIWOLcXAZnmh+G5SpVPhpdnaYYxp5C/K8Xw3rfCtdUqotMmqzoyDVIhQdQsb7i/YYW/DnEFOXrq1ZqbRqWEHnbcqW3Gw59/W1OKvQCVf2ceGSxQk1L/KSQQwn+bY4Kr6xqFrYtzvxzkeU8bqjWswy756q3KuqMKFVinnEtpuvlMgiRAkLIPY49oPUSnUpoSxMagFuacTIibt0EEAYVUaHiVytVigE6maTDRMEcxq6yb8pxB+N6KJpoQfMwdxqlgZ0zB8yghjt/DFS04obeYnTn/XYlaYE8x2pxxH4lNainlPkQFizEltNguwtPLlJ2virinE3Rj4tNvFcBpcQ0mI7ESTfoRJOFPD+Mvl6qsIYuDOtYBF4sY5QN8WniCmujG/n2PmUINMC823tsBtgtpbuzW2HbedOVkhdizNz6KirXhEmBrhlIJjSsg85UyBv1FsXcNy/wC01gpDwuoLAkk6SY6LZT3wZxXhJLrTpfvEZS9KFmppaPK8cgwI9QeuB6dZ8lWCqw8RCfMFKxYr5tQ3uREWnFmVWvbLM7xPvosWBj75cfBRyeaI8NTUKKG1MRqlbjTUYC5HP2GC24FWVwyOl/3gLkFagBBJAaZMNOlokE2GFNBadXM/v2dEOrU6QfNE84sTBjvi+rxYqWQqHAXQH0gddOw+a2/OIwtQOLobpeyzYAutBWzIy9NbI6FZdUEXqTvO4hSsjaFwJ4a1qbvRpVWKtUvuNLKVEjtAvOx6nCc8XNEotLUGgFiYI+URaLbkEGZnDbL8Vr5LxQhFOb6SBcEKVKiIB3BO04i+k+m3/H1u0xOqu2o3EHcI9lUlKnX1imRTaE0oYYKRANzdRfoeYIwJmq9TxSKzyacxpaZYDSPMDceVdjYDFfA+E+O6hXCVnciCBpZCGBbezX2H1GL/AIr+Fa1Jx+GmhEFnUEiWmDYG0n264qwsbUwF1yMjn+T581NzXlpcE2M5go9RBUBBViTpAIJAJAYsYJOwB82B+HNTpVai+IaRnSjU7quo6SWk3QGJBmxGFGXYwvnOvSSVAEr8xAPIzIIPqMC0uIKAW1zqBEQbMTIvI2J+3sR9MCC0G0RHyy29OIQnKZJUrqlNmq+JOvwyFMqCGIJOk/rp5TOFfEoB0mk1N0JDapE6VBUkHaARtuMOs/xYUXIputRiVtBt1BknSRcyOZ5YUcWzjMmsOdFR1DBmDeZQBLDeAu1sGi5xMu42nLyjROS0BzQFdwo0BTllRiGAJ1AxeQyX5i0XFu4wXxfwUDPTVqgm7BiT8pEHodtx19MBVqtByoYeVlRbQNtm1K3qCIvvieYytSkEYzzCgiVqAFgNRmxFht+LljPouneSeSwswEi2qDoZ86RK1CeoqPEchvyED2x2KK3EPMZpkGdgWj2x2OkUWaen5Ud4/X1VfjPUorHy6pmbz5rWETf9eeDOFUwHRapIplhIAOwMWmATJ5nrvhjk+HtUFNmKNLf4Sk+IxOmfKoMEwd+h647juZRqg8Ok1MUz5vmkAG5Ia/8AQ6Ym+q0uNNo5nT5yQa1wAcVbxHgmVQu9KsySCFpsJJMiPMsgSDIPTfFYqt4NNqanVS1eJ5aagS0zaGa07k84wFnq1GjUVqaa0Qguh53uIvyxLO8ZDM605Sm4k0zbSbkeu+EbTJiZMcT4IufElaD4coVqtNyvhuzDzKCxYqSeQgEqb+acG5Pi1bMBaBoqFaJpqsalWZNjqLSrDV1GMpwTi70qoShIdzBIJsCbSdyNrYZ8Py7Zeo1VarDMqxpqNlCmSSTJmbiNrHHPtFElxkA/bnY9sd1/4TU3ADMjXkqs/wCNlnNJKen/ABNSsbKjBPMYIIgGfrh3wHiYqVMu1eB4auHDkaTsq6CQe3MneOcg8X4mCfEWoXzM+cMsjaB22uNxttF1udLsadBHPhrBAsSWYMwBAJkQZv32xnsdXpgPseJvpBj28VTHFTyHstF8cZhkDClTWktQAVAsDWAZWQO8kGBvgTg9fKMgQU6zEMPKr/vPEYAsyqBGny2vz+ldXhDvUVqp0oiqyruXAUMwlSGUWP1GFHGs9llqMcuS4fSSx1KVZYkSDAtI9zgu2dsYGze4I8Lmcx6WTvaabiTEe06LZ0/gxK9Y1mbw08pZSxNRwLky2zbAzNw2EmayhztWmGmkFBXV0BLEFhtB62k7b2RUsyUr0y7M1EKuoCQCOYmAJ5H3w/q8VfNsaZNRKVMaRdQxOloEfiXUJ2tHfEmDa2vLMUgjPLD+Se1FuB7Ybrlr+EDmaq1lWjS0hEBAIm14JMyxn5oH+Y4r+HqwWsadekXphfDBZnUU5gSSo53seuB+F5ytkausKVqKYEpMsRDAg223Ppj6NwbjyvTrJm9FKqwuzLaOWpSPNBved8JtdZ1FnRGJp0N+YgT4KdJgcTwKwOf4ZVpOo0oVqEaTYgkMwvy+YnfcdsWfCfw+jZ8Uq6LAJ8pJUGFeACNyDjk45PiqlNXc+RTcaFMlikWUeX0vj3L5sUgKxKvVkOCROlQ0HoIPORNwcWqb11JzTYkEAjy8EjcAeCMtFq+L8NoVqi03pBKORux1XKRqKjT1ABnlPfHz9OJMc0z0GnSWNPWFsptBBkGAb41vGeN/tQ8BDRDMTqaXGiQDvYReIvtzwqqVMvQNLLeFReoulvFFUqrTchzsCRAtGwPbHPsFN7WYKgN7Yc+ZM6me5WruaXSzx9AqPhp3qOzJXFF1WAXYgNckrI2WQDB/zHaMJOKGoKzio2tlF2LTq0kA9Sd432wdx6nTRytNCtO50ly0RZ2DAQQSsSJ2PLB3FM/kauXohKeisAoqFbSoBBPd5MjrjuE0qoOGQ61gOjzOih1mETl5pNVFOswv4bEEzEiYIGqbARC9o74c/D3EKNGlWStQWsSBpcRM3gT6n6rhBml0eIEgJeJkGbgAknexMDviAzxC6QdOpZJ9NWn05+uL1aAqswOy7wose5hkKWUPjPNbWCJAgwYEgcrxG/bDHNZmqxUVdQVCdDdGtvvEWt7YByHEqiDVpBPyhYntIHLrOHTZ2lRpUq1P94NUVadSSrmAZIMQQSbdhgvYXXAmF1U24myLRn4qniHxCHmpUWMzAAKqoECIbqH1RfnGCKvE1rUqpq1GbWwEaraFg7R/mU9dxgj4i+I8tWyq0loqlQoF1qFGkyDERNjAkdTjJ5fMi1JmZUDgvEXk8hIJ3/PEadERBbGE242Gi1VxacMzyWm4bwihVzBuKgUKQNREzOhLCCIi5j5Y7lJnssWzRSnTKyZVSBz3jSIEEGRFsNadRKGYRkH7nUJZtiD1WZMde2C+NfEdKq7fsgClS5YbqwMFiJ21EdsVMdFwm9j2dsKjKVN1MXvN0h41SAKvSXw2AhgSZ1SRpPMbHf7YULlddQKX66gBsByF4vflaBhl8ScV1Vi6AgHSri0GFW4N+Y3G/vhclNKl2MNpZidphSQZ53GmO+KtbgEA9+a539cxkmdZnp0lR6YemlTU1RRckzYnlcG3XF/hVMytQ0kAMtvuQTMAEjkRcTgU12y6IpvTYgkGYNgbcxeJv1xOpnfDKFIXSZBCiYHI3g/7id8IcY6IHajjJaBNkpetXUwJgbSBty35RjsaSnn1UR4lM92sfcTbHY29d9qRS+Eah/etJ1Cm5Bm4sdjyws4rm30jzteJ8xvdjf3vjsdiLRO0O7vRP+xvelmYY+It91We/lXfB6oNVOw5D20nHY7HbwXK7NSyJjMCLeU7dyZxsuL0w2QouQC/jquoiTpiqdM76Z5Y7HY49o64+cVel1VD45QCtUgAfukNuuqrgD4apL+0ZYwJNTeO747HY4qP6D/k+irU/Vf9BNviM6c5nAvlHhrYW/COmM/8RZVFq0lVFVSkkBQATCXIG5747HYOzk4Nn/8APsF07T1D84lLg5FVwDA0i3/SD+eNXxCofAyxkz4LXnscdjseoMz3KWzdU93qkOr93lj1a/flf2xs/wC1w/8A0uTb8U789hz3x7jseDtH6uhzd6I0/wDW/wCarBUTGoixgbd5nBdVB4i2GzfmMdjse2vNQ9AfvD3ie/lqfwH0GBOIORmKVz8g/XHY7Ct645flVCqrsQxgx5H298DcEQNUSRNxvfmMdjsdDEHdRRz7GHP+qpirMf4sf6R+Zx2OwUQnfB1Hlt/4qj2JSR6XP1xL4itSaLRWrf8A7EH5Y8x2M3I9ytQ6r+Q9QlWZNl9P/cuKeIfM3/Kv/u/gPpjsdgMyCk7MJhnXJytG5/F+bYoqjTWqhfKPEcWtaSItyjHY7CN6p5phmveJKPDT/m/QYpqoJo23Vv8A347HYduY70nBaD4wE5ehN/L+mMQGMb9f0x5jsHZ/9fiqtV9MWx2Ox2OkJDmv/9k=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2" descr="data:image/jpg;base64,/9j/4AAQSkZJRgABAQAAAQABAAD/2wCEAAkGBhMSERUUExQWFRQWGBgYGBgYFxgdHRcaGh0VGhccGBwcHSYfGBojGhoXHy8gIycpLCwsGB4xNTAqNScrLCkBCQoKDgwOGg8PGjIkHCQvLywsKiw2LCwvLCwsLC8sKSwsLCwsLCwsNC4sLCwsLCwtLCwpLCwsLCw0LCwsLCksLP/AABEIAMIBAwMBIgACEQEDEQH/xAAcAAACAwEBAQEAAAAAAAAAAAAEBQIDBgABBwj/xABFEAACAQIEBAQEAwUGBAUFAQABAhEDIQAEEjEFQVFhEyJxgQYykaFCscEUI9Hh8AcVM1Ji8RZygpJDorLC4iRUk7PSF//EABkBAAMBAQEAAAAAAAAAAAAAAAECAwAEBf/EADQRAAEDAgMECQMEAwEAAAAAAAEAAhEDIRIxUQQTQXEiMmGBkaGxwfAUUtE0QuHxIzOCcv/aAAwDAQACEQMRAD8A02W+EcpEeGOfW09DjOcb+GqlBhoBdGMC0kb2I/XGtyfEgYw3o5hSO+PYbVewzmvPdTY8QvlGWzBR4cWBgiIIxqMhmKIvTucaDi/BKdZSdIDxZov79RjI1Mh+ywahFzbRv6H+OOkPbVHbouYsdRPZqmzZkm5+mF+ZzknBmXrU3TVqieRgx0GFWczQLECLWBHPDMbfJLUfaZVbMDyGPaSTyx7l6JJuMF00jvixMKIvdOOH/CrVEDTBPLoMNst8HsB84n0P5/ywLwjjRELzxpaHEOuPMrVKoNl6dJlIiUJlcm1MwyADqL4YLTT/ACjBAzSkcjgSpEzOOTEXZrqAAyXtTJDdZxT+3AWOCEzMAnpgCu4a9p7YZoJs5KTGS5qYLQMLM1UKvhxRWOWAuPU10FtjyxdjulCk/KVXlq+qMHowG18YrL59g2+H2Sz5titSkQpU6oK0dNe+IZqkQpPLA37aFUEnEm4oCp5jHHgdMroxBZXieqdsJTIOHnFeKjZR9cIXacevTBi68ys4TZGUK/I4MpZqNtsJ1OL0brhixK2oQtDkc0dybTthuM/IxjP2sz6bDEm4k53OOd1DEVdu0ABaPM54bEA4TZ3OE7YHXNMeeLP2ZmvhgwNzQNUuyS5ieuKpvM/TBn7AceHK/XFZCgQUxyPxKdQVrL13xZW4ih+VdV94/LC7L0QskiT9sXF52XHO5jZsF0Me6LlEeOTe2OxT4Zx7hYTyUj4d8UU7K6R3GGOYz48MvSrbco+2MUFvbbBb5hmEHYdtsdm4bMhcH1RAIKdU/i6vESPpgKtnmqNqbrOA6aYJRcVFNrcgufevdmUfVy61POJTaZ2J6iMCvQ0mJDdxhzwSvQUHxFkn3wZnMzlNBCoJPMC4/hiWMtMQYXUabXNxSJSnK5iByti189OwH0wBpvbbE1w5aFMPOSY5LPmmQ1pxo6fxDTIGr/bGQx6VjEX0muzV2VnNyWqqceA+UE/164pbjbnsMZpa5G2LqReobXwu4aE31DitBl8677NbDWjnlUQPM2FVPJqiXMNHXCl80ykxiW7D8lfeFgutnT4t1AwLxLPrUTTb16YyiZhhzOPXzBIjGGzAGUp2mRChmQAxxPK5ggi8YFO+PIx14bQuTFeUxqcSJMTbE8vm3gjkcLAMXUXIOFLBCYVDN1e2RZjOI1OHMBhvl+ICAP0w7oojL5gBOIOrOZmF0NotfkVg9GJBcbT/AIepGTY++M9meFsGIA52H9b4dldr8lJ9BzLpcEwTQyksF0sWOwgyfTGj4BwBABUq3afKvIdz1PbGrUgnYTjmrbYGGGiVelspcJcYXzhyEJBWCLG1wcd+29jjW/EXDQw1KpLHeAIPc/xx5wT4fp04Z4Z/svp3xvqWYMRz0RNB4dhBssrUo1SJFNouZg7DfFNHIVSxGhiekHH0k5gDfEWqyPL+WIfWO+1VOyj7l88XJ1QboV9QcG0sie+NPxYkpywiGbA54q2qXiYQ3YYc1R/d2OwQc8v+YfUY8xpcjDV8xXJN0OLly+HPEFy9MrpLlTZtc87qRp9utiN8D5rMBSNJBQkC8tc9DAPsYI2PInu+pE5LzfozEyhUo4Ip5Y9Dgmoh8o02YGCIM2MQZ0j9MTyAqIAVdlQkrIJWb2uI1e+FdtIGSdmyHiqTQK7gj1x3h40fCs9TqBUzBhlI+a+oebebCT+I3wVmOC0SPKPdam/qChPTbExtgmHBUOxn9pWTFLB54IdIYOhMTpmD98XtwapuBIgmxGwJG2/2xQ2TdYkETtNp+uLb1rsnKQpFtnNQbUiLHHhU4IamZvjwJikqcIfRidMkbGMErQ1G1sccuRjSEcPFd+2PtJxCTifhYkKeBZaSVVGPdOLRTx7oxkFRox7oxf4eO0Y0rQqQmLadKcWKMaLg+XUifCLA8yQPWNsSqVMAlWpU8ZhL+H5VQZO+Ls9nyLLhhn8uggBdHaBJ9ThdVyvoBiDXB3SK6nNLRhCqydEPeo5GOq0qeoaNcdyPtiZIAgD3P6DFdMwZw/GVO0QndDMIAAA31nEq/ESBYgH64WVs6TsIxXTckhQLkwMQ3QzKtvOATDLcVefMxgAzbfA3/FKaytxeJPI9xuMK+JZTWCFZn07imNQDcgTIAPdrdAd8ZqtVa3IdfL9DFv0+uEIYTZEFwF19OUuTfB2ghdxP5Y+f8E+LHpeVjqTlb5T+YETbDzM8cdxvbthNy5xtkn3rRmrONZ4maYMRzHPCJsix5/fBRzEcsB5nPqgljA9fyx2MbgEBcr3B5kqf9zL/AJh9cdhT/wATU+Ue7KPtOOxsR1Wwt0SHiNXUwOprCPNB/IAb4Pyj6qZCgeVfMeokSW6naNrnC18wheyEf80EjbeAMXrUWiQ0H95KrE31SrGe23rHTEjkroqimqb2BMCbC/Q7bbYYeYANLAkwIIA1Da+4AnlfpiOVywNMuQ4Am2kn0M7AE2n16YPeidKjxAptCNJ5GCbd9sSLrqgal1dGJ1NrvHmbVB6GTjz+8K1JAySsWMTB3MGdjbttidXOfidyRcTHMTZZ7gz74ilEPKlgNK6zAmFFp7meXcY06oRop0vi2oEKmmNJIaBO4if+kjt+WIcW+M2q1dQlU0xpDSQLdo+2AtK3Ak3PzbzBthbmssqGFbcAgwNvvG2KNayckhLozTrgmfD+U7jYcza/35YdjLTtc9MYenUKEMCZBUg/c7d8bHhXG9QFQjaAVE26kXtt98ULyzkp7sOTJOC1DyH1wTR4Npb95fsMWrnCYIuMXLnnmYwhqPKcUqYTPJ5OjaKa+4B/PFOd+H6LfJ5D6yB7HEVrhx8sHEBTZZ8/tjnGIGZXQQ0iIRKfD1AKoIkggzquex5R6YubgFHVq8PaLKbe4wrqAjmTj2lm3U2wcNQ3xJZYLYU0zfDqTKV8NEN7xsTztgFeDUPD03Z7+YSPt0x4c7UJN98RFZh0GM1rwIlAlhMwgqPBYkvMDp9r9MHUSVgD88c9diNxigUz1xUy7rFTAa3qhX8WDaFJ6m4PXAFLKs4kCw3JMAfXBBzqE6S4sRI3MnYD+ueMp8RfGgouRRlidl2CiABqC3JmIuNj7hriBhbmsWhxxFaGll2ZggHmOwPPfEKtIqSGsRvPLHzjMfE9esq0tbBVJhQR2IEgCwO3fE6PEqzL4lR3qQQglmtJAEGZJjmT22xUOcOskLGnJbbi3FFoUPGIJUmFjmf0xkOKfFtVoZQAhEbm3W9pO46csDcZreJpKhRSRvnOzxMm+439emAOJZKoKfiAEo2nVyA6D3P9XxsU5o4IyTJuNVgi0WdhSPmCg2PeBv8AyxbWqFaCESZciVgxpBMGLgkkW5gHfGYfP2URBg9TsbD3iPfFNDizXuRJBKk2MbSOduvXAw6LStfRz1M02OplexUGNP8Arg8wTAA772xZR+KQFIQmRspmGvHlm8c9vbGeqp8h1hSwkLsCRb+O/wB8B5uoUfVMi5ldwdrjlHp+mAAsVteKfEFRKa1FhlaRYMApBi5O5i4g879MIMzxPxKbEgAj16iw7W9d8Vj4wqVKTUajKVeDJAjUAAGNvKYABIjAbZdxIcwpA80gre4IiZ2O19+hwwJOaEAZIylxrSoGorHLStvqJx2B9FEW1s/+oUxB+rg9tuWOwbIwUwzPx9Q1GotENUP+e4JiCzCbk/nhBxX4tr5ioHcjyjSqqAqqOgVYAGE2SyRqEgEAwSAd2i8AcycctMkWsBuW/r+OAGNCckrU/D3FHeqrZhiaNwSzEAb7Da0dI+2PPij4xfMVPKYVRpBHzMBaXaxa0b9MZ9640qupiIuOhvBH9fngXTJgXwQwTKBJiFoqfE2ejTQESgeOouCftfBdDjCFdRF10qTt5VA1E9SSOfX6ZeoNNvxc42HbEDWOnTymT39cbCFgU9bjhZzsBflt09TB5dBgJ+KuHsxmb/qI2wrRzM4kH6ffDQAgVp+L8ZAKlQAStxMjsb3FuU4afCfxVSUkVDom03j7X9sYO533xbSeDecKWgiFgYMhffclVQrrSorLAmCI9jtP0w34S9CsDFTzCbf5SOo3x+eMnxV6LTTdl9OnQ8j74a5T4pqpUDqb9vLP0Np6bdsR3TogFU3jZmF94rUUBGkz3/hj1Mpqi2+xJx8hyX9otWk0AQB+F/MO8zce0Y1fCf7T6Tx44KsLagCQdulwfrhTTeAiKjCVsKmXKmCL480YBzfx1lKMN4qNIny6mMbXtA98A53+0nI86jE9VpmD9YvhRj0TEN1TpyB097Y7OoV+WDYGTtHP7/nj5rV/tAWo7tD3PlFogbSZ5YHb46qtEIImYYm/rEWxU03qQqNX0jNcSoppljqgErG82jsQf54UZn4qAYqpgwxJAEIB0n8U2vYT2x82q8drEs+oCd7RHMgY9y3xk9On4elCDEgqDMXAMd+h7bWxjSIQ3gTPiHFWDMxYgFdufL6kzM98Zl80PxH+eCOPfGFTNaNYHkEKFAAHUxzMQL9MIFzLBpG/Xp6Yq02SHOy1vB8mdLVGIQC1+sRbuDuexHI4jlQtauxpuBSpqustKhhMECOcSZ/09sZFsyx8sk9sHVi1Kj4cw1QhmA5KJCg97k/TCEHVVCPzHEUeQCdKaVWfxb8uUkYd5tkWgiVHMK2qB+EdL3gSfr7YwtMwZG/I9D1wdxDPydIPlAABntH3xiAhKnxWsisNOoR3HImOnLAdKv5wDzIg9ieeOzbioif5lGk+231H5YCJJAtt29TikgBbCCiuI5klz2JAxFeJPABOoDadx6HeO22KPDZhq0tHMwYx6mVY/hPvbCl7QLlNCJNUG4t2H6Y8TNkc8RpZZuYj3/hiRy0GZ5bY537VTbxlAMkogcT/AKj+eOwGMqO/1OOxH6xqfdhTKhflaetiMR1Tzw4ocB2jWJ3gxv3j9eeCxwTSPMAbReS0X2PLr9MX3o1SYUgppNgJPbBVOh4cM6mTsO/fDajwvSw0lgOhIgbe+CjSbTpbYXgmZMT0idvtgGsFMtKyzvJmN8eRjSNk6bAago/r0/r8q6mXog/hPKZ29rdsbfBYNOiRIo6YKXh6tcW7fzwd/cyOxioqiJ5jbcmx748XhqgnTVNunPrjb0HIrGm5LhkSNxjjkGNxfnh3Q4YxAkna8i/Ke3M/TFg4RczBty3Ha2Bvxqhges+mRJ5x6zi0cNYcxhicpVW2iV6yTaPbARD3HPlJtvzF/rhxVnijgebBD1asEBh2n/fF6AxKmDzGKiAZlQeQILbg35Hbpi6nw6tEoF/6gy29YwTtDWi5QNFxXmse/THBL+UyTAHafa2DstwqGDPBHNZO/rYkfTFp4RT8QuupZ/DqsPqJ7745n7e0Dopm7Ocyllat4bMpFwStu1p9MV1OPMSEsIHLmeWHNThtNpJBJJknUZJO5N8Ls7wigp1QwPYmPygfXHO7bnOsrNotCCy1NQILE3n/AHxN6Kjr133wMtEMwFKWk7bm33w0rZEoVDgEnlMn3j8sIKr/ALlQsbmldWkNwTA3nA75pdp/WMajwwlFgFCsbCaaGdU6jJOq3K/S1sB06tSLss9dA7n/ADd8dI2nCIcbqW7GZSzLZhQRpUuJuVBJPaY8o9L+uOr1lNVg5IO9xt0EThglOHL6zJ3AAANoxU9NdRaAW6m5++JO2wzZMWsjtXZThiVD/jBRvLKY9okk4GzPAiX/AMXyjYhWv3gxGCxWPLHv7ScSqbU94hAWMhTyWQVCDqJI6gf/AMz98e5PIGG8Q04mQAT3uQefp3xV+149FUHmRjmL3kRKaUcmWA2M+hwImSYOWd5W8KBHpPXEBoJtM+2Pagdev9duWJw4cUwciXZQPl/PA7up5DFLZ43n6nA9TM6toxgxEFXNo6fTHYA8bt+eOw+BPiTvL8aaoYQAWkTHqeUdYGJ0uLsrgVNJQrJKkBlB2nykAjmPvhdRzR0S0qOsG+w2jr+eDslxTKJANPUdyzaixPrpt7Y6m3QDZRObz0maJGkciwkySD3ItYxzwsp5t6tUKSPmIWGIieckRH0w5PxFkRY5ZAeXlMz2GnCTifxLQJHh0kAm+lII/wC7c/bD2F0RTTrI8NL1NImY1XYCwEncCNicSyFbKNDVKi25X/8ANaPpi/guUy2aVS9So6jeCAQSSYcRMX5W6TjcZL4A4cUJFEMHFzqJn72O/wDLEKzwLXHJdFCiJmxSnghydWRSFMsJJhdwbE3F94P+2CMz8L0mlllTBhV0QT/1D9RjL8eylPJVYy7+VSIIN0N5HeNvzw14X8RZzNstLK06b1NDEm9iJiZIAm3UXxzmk8EOpunmusV6LgWVWwVnM8SrMp1LB2NmHqQBfA9HO1qI8SlJi0s1u/rjYUvhHNZrMVhmGpTQ8rAlUBJRmAkC6yIJMwJN8ZH47Pg5+vSpjTSpkBVU+UQBJJPMm57nHcMr5rieW/tyRNbjD11ArM6jVqbQwExfeOVvpgDLcUoA6HswtLKPMfU7YAy+ZDoVuJMYlw6qhZlqI9RixtaPlJvPOQDPQd8JOLjCkLhPKWYRRCAAb2j9MeVeJKoJJsO38cJKNBgBsoM/LFv0wctbSgYCZMXF77e2OUtuoXlGHPFhKAnAC8WbxCjC8n8W3TbHpZiEYFTpJPlPUm0WFrfTEcvw4K5qFSCTMah7WA29JwQwcUbq/wDvK5EGRuATafbFq6nDHYBT8xYSeQkcztiulQCszRLN8xNpja2Li4O/Lbt6chhCWhZAcEyoo1BUgSDYaiRBEdB3w5q01YsablC26uZBMnZv4x64Dx6Ko6Y2+cjzVTqyGGUDuefpyPtOIO84uYD0HvilskpM3+mNjCGFUtiknBh4U3JWP1/jiA4JVaYRzHrb64BqMGZWwFB6seKJw2pfCOYN/lHcj+GDaHwlVBu0ehX6xBxM7TRH7gn3L9FnRTnYYE4jUKCCInrjb1vhkReoSfT7Wt7x0wDmvg+g7gszxBO9uvt7YVu2Uc5lOKLpusTQzpU2M2wfQzru2lQT2/rbGpy3AMtSGoJqA/E2/qLiPXBxoqG1+GuobkAT2mwwXbaw5BNuVh6mVzFS/huBcRHTe2CU4DmBfSv/AHC8if1xrate21jztAk2xGqBYk9NpubTy9MIdsnILbsLMjg1XmB/3Y7D1cwgF9+63/8AVjsb6k6LYAmWV+DNAuyFuTXEegDAfbFWb+APEABraYBt632LGcEvnDp35nnI5xtv2/XEBmYjVLAbiSN9xb0544RtO2YYx+QVsNLRBP8A2ZKwg1yQOwt98U//AOT0v/uG/wC0fxw/p54hdtUHeSfL7/ntbE8txePKFJP1+npacRO0bZwf5BUG7HBIsn/Zp4Th6WcZWH+j/wCVx9sP34VmrgZ4Uwd/DpAE/wDm374lQzWo7cjN/X7gEfQ4itUE9GJiZgQOhjrI+vpgfVbVkX+TfwmGHMBI6/8AZorNLZpmJ5mLzc9cNfhn4WXKV1q+NrABVgNyCCCLLAscXNXggRIkxIHIWvFukd8EDNkx5dNtyNvaOnP64J23awOt5N/CWGHh6q7jWXqVP2gUqtNPHZDcElQF0kbcwSD2YjGU4z8B18zXes2YpAsSW0q2/PYRjSNmnJssAhY3M+nsQYHbERTc9V33FzYn+v54P1+1cX+QWws0Way39mzrtmF/7GxM/wBndyfHJJ5BYBt/vjSUNokeswO53sIH3wOFqQSTHvsNzP39Y9MKNt2iT0/ILYGDglY+FQAASsA2sfvbFp+HxBBZeXP3HKf9sHplGIDFiBt3BJ6fXmdxidDIS8mIv5hvHaSOQievthjtlT7km7b9qWr8P01/GF2m5+0be2LW+GUF9ZvsTN8MauVRpN5MWiCDztPpcYiioNrrtvJvIkfeZwp2uq4dbyRwN4hL1+FUP/iE/X+hi7/hikPxsP6vg5wFYFSepIt0mTNx6Y9fSL7kxAJ727cjiW+rn9x8kcLNECPhykCAdR9um/8Ati9eD0NhTJ9vyJGDFqLBMxv7fT3++BqmZNh6xbeIPoYkD3wuKs7NxW6I4KX900uVL2LHrFr498CnsqoDPMdZ5xfEDnDFxAM8x/sdxcdd8RGaS8kRyg8ulrR2Eb8sJFQi5J75RxDgiS4E/KCLRAvftNrYpOevfY9PSeXPEde0QQQYAFz3+x+mKRmSLMBBgAWgkdYnkfoMZtIcRdYvKIWpqFtUT6Hnb7b/ANGg1N5MwJ7e5wJmasnQRAubQZ7bx1HtEdPaGcaQgW5tYsOg2j7joL2GOgUYEhTL7wradVdMkhSDEcgTy/SZ54GesJuQBG1r3vBtP88e1R4lvwqZMTfkPSSDy574nVy9lYy2jlBJUc5HvO5iOWKNAFylJJXftK6TYNIt23mJsD2wDWML07iRPfnzwa4Q1GWJ1XgkWabgEbbTNrD3xR4SghYYnzFoPMbkQYgjmefrYtDQJQJJKFp7RBNiY8siNxexM3PYHrighxIiTeBpUgAgkEHYc+/PDOrRAnU9rgv5jG+kMJvv1mcU0HUrEaTsukCDe0kRG8nUY2w5fGSIali1iANSVAewf22EbY7BrOrGSp//ACgbWFtNrDHYeezz/laETTBIDaPKxIA0glYAkcpOxBg2bcTgh8l4YLtqiQN73jfeDuNucepKZ3RUU6UXxNJjzMyi8HcAtHSOfXDN6TuCvmkRICAXsSbj5iDMWMLe2OB9dwIBFvn9SrhgOSVrkk+YjUvI2iLapEglrDaInlNi62QaGVVgmIMH8MgDed45xMYparqQawRB0gAR03kyLLc87DbF1OtTJFMk2WSHgKTYeUDr0Bj2tgE1In+VoC8yuXphL+aCCxBHzAC/SJkdp3wSmgAhCNtRmSY5nTz/APj6YqzlIsNShUpq9xv5mMSq+WYE+XpHtHOEaU0qsy0MoIBQTqFyGG95xEjGbnPy434JsslyeHIZYJJvveQLeYiSR9Y5Xxf+zndpQQbywkgvAAO4G0emBgiakCpqpzMfLe0lr9rcojBFXMgsQ8PrglZICkhSPWNhBgxbBcDwn3j5qlB1VIECJMjlpE6Rfe0WsSRyxewt5tW7DzHsw3mzXF7i/PEaOZZ08igop06jKgQGkCNrSL3g2ucDrmGYTeZjQCAu5JvzBtvcDtjYHON/nztWxAIso2uAsMdmZp2Ck7Azt9u2LFan8v8AzQxJtp20gzDTy5x74DpIfCl2+c9jYQfl33kwO0dROpUJayAWDlbiLExvJ9QD3FsA0+3w7PmX5RxKL5doJANlmTIsQSJi0wPp9+qZNypVH1AjkvpzHIggR9euKKufcKrebQ7ALJ1LAmQdQvJ03A5YhUzJkmSbBWVQYXpF7bEwoi3TFhTqahTLmq7wvDpy1RdQuQJJBFwIgEEn8X1wPSMiYXmDB2MkdJMTPPbvgnL1mbVAtB1M/wA8drzN9pO+OFNayaqZJqQzsQLrtJEG28xMG/O+GacJOLOfkx8yQNxZC+GIuBqOrzDYAAnmBJgi3r1xWKVp1sCJO5ueQB2ie4+uGBpUwi6gI8slwIViDcieoJk2ue+IZuqF8TwwXIuSbjSv4uXmBjzWJ+uKBxmEsCJVNJEWWuVW8DVIP4i8j9D83uL3fYTczI57WNzfyxsI374HoBa4TwhDEi0m5LSCPUjZp5Ha+JcRqMCfIQaelXYdSTc8xI62k4m4Eujj2+A+apgQApLnVA0sIXzC0EjpO1wORAH3xzVwoBZQQfOo0xY6roAYsOXX3xXS4mzfumKaZ8wIC6lkTJAtbUfbAvjtTUOsxeDBIVQxiWBkGSI6/TDNp8CIPr7rF2iKFJ3FlDElfOIC84O+9wNovi4ZIhh4k7kkMsyAZ5i0ibGJvGKshVLFnU+UNMg7DeSLg7Ac47b4t/bwWkMvlOrzEmbyQY3ElvSR1uH42yBks3Cc1Jgp8qodSliI23YgiY0lYnFeXpLJBqHSIUmIJPIm8BgARaxgb8veKZ9AyBZYmYcTBbeOtgSIt3647LZ81CUJVWAALAraR5dxc8ojl3nCy8tnIfPmvs3RmF37KFBURqAsQD0JHM2NrTG9oGFjCoqiVhvmYoASVN4ERA3E7XjBbZh2JXVqqwYHliLRDXlpNgLX7xiTZkJDwyuPnLIDp3BsTMX5WtirSQL3Pf8AI7lMiToqKKg1GGkzBi8nlc8+QNse0MqpZgyxDC3KYuTp5WB9/c+pmFPmYAOk/vDYn8IkAXNo63MYrWtVudMSpgz5QJ2AnkLgGx98UOK5CUQp1+GLLqtSDpJNm1WABDSN9V8AZXJDzDUxVYLNcXvAgfMLCDbY4JrZnyBmZRqWNx8oOpfLG5Bix23wH+0jXULMVLqGKptP4ZibHeY68sFoqQRPzwTdGUV/d9MRNRyYB2F5E82k748wKtVwIPhk9dbL32Fh6Y7G3b9fRaW/JRmZzafuzAY+YafPIgyY0m4J1GQRMHY4l+1hwKmpoVSCpH+Gdx4fvcAi19zfA1PiyVSJRF0wqkAABr+ZjebkAkwN5xYnFS1RICudzT2ViAwMBSLRsPpaRg7ogTFx2+nwI4rwmWSzCeG769Y1pqmLxYlSxBIMkDmLHecCnME1AdAddZOnUPKYghtQlgACY2EqJ6j183NONSrqcEUlU7NGsqxMiYMg9BjzKOtSq8lqeoNLLcA6IKtcXaBN4vjMpANc8z/EdkeSxdcBNP72omo5NKEbXBYydQBiNPItGwPP1EG4vSbSulhpUTpC+c7SBpEfhN+WoRfCTJ1n1rABLFiLSNrAAEEeYwIvvyxDLZtVJBXVYiCxFxBNxuYUg/8ANh/pGzactVI11p8rSqldQCkqhP8A6gS0AMOsNykdsB5gNB8Y+bUBqiFZQo0wIuSdIEgXN98KERixCqwnUDD3Yz5SJ2UEpz5Az0YcKzD+I9ItKqDAcIzTJDab2vvp7HfGNF7TitHgfG62MFsI/htCsCCaalbgsgMSSJk3VWAaJAtAAjBNTJ1GqtqIaDpGpRYNBlp3I2JPa+2LKXDm16BUhAIIJ8oYxGpRcE3YNHLAfFM7WRqephVMKEdR5mBJIJsC/KP+XrjkwFzw5pEHj+Pe4V22HSlTzsUzUp6IRmCo8SCVuSG/CYAFsKxVQk6mLSSVILMdM39OZnv3wfW+IKwhWSSCCiliTqI/H+EBg2xNoaYwp4fxCk16gaQF+QgAMCYuxMqLWtt74vQp9DER4HP+4ClVMGJTQ8G81KpSQMq05IcyAykjbcmPNF/ywFR4SRWWXXSWdXYHyf5hYFW267EYYZNv3b1KlRW/d6VVW8wYXVWXuFNxaSIwmynxAKrnXTGrUGWSVVJNgi7Se56HviziahO7GVj7eGZ97LVMAgj5/a0dLJqrFNIlxLFmJBXytZjtbVcgd7YTVaQDHw/INIPlYhdcxY/hWHWx6A2tgzN/FT5ikBHy/M5MkwPwW5CZg3AwrSlTDMRUqGmrAr+6BALhlKsdQHJY/liOz4wJqgzlFz3nmi8g2YfZUtXarpUgiWYl2MzIgBrW8x33vyIw2o8LcJ/iwTqQraxtEPNyYEj/AFHAdfiVSmKmum667uWUiAQDtyLNBv6jFL8aWlSVbHUjGQH1CoDNx8qkiDYbDvjqLcYDWW8+EqLAP3Z/PNGUviNHTRoKMsgOsRqBLCAQY3vB/TE8rWqVjqfV4YM1ShFjNyZB1aSecx6YBocROsHwaYpwdNR08pJJJYNNzMCenK8Yu+IKH7JTZDLGo5alpYEQ3VRAkxuLGNsc5p02/wCNognI5840IVcZIxad3JC5nPq0t5jDTICAb7xzuVEGxjvGCjlqaaC7s1JSrEn5lRo0kqCQVveD02xnlzrNCGlLeZSwnzMWtO8RYACB5Rvh3W4wHVUqadQKgskEt8p1ETFWNIsYvIOLvpEAAfz3fOPclZBkle5JqdBixLFAT5YM3kciInlcxInAlR3YEqnlUrcCd5gHkCRzvscetmBmHbUIAhQ6J5QJMEgEAXZeR9scXdUqU6YlVElgIB0gFisjpBAscFjCTPE+CVzpsE0p04qavEh1gstQi6xyPORzA54oo1l1uWazgRH4CSNN5JtvMnnvOBOI5yag0SdarE7qYLdhYnbaIHfFFTIytIO/hklQCboYkfhk9P6nANCJDjki5zmnDGvinzZhSvyMd1BBuDttpLMLCfUxHIKjmmBKVFGpF+a7W3WBqAmIMdQRzxQlYEiahpmmpWTEMwJgrtKkm83uceJxA1YK0zVp0x5pVjyg6jMKpuR0t0xLdBoIAt87kQ8nNMQKY0DUrSY0EkGLadI3AksO0RgrJ0EpvpIDK4KsSBKaoG4jSAIBvzwgOY8Q61VXSmsEPB0g64gSDYXmZFjbbHZ/PqsCnBDrq7qxuQN9xsD17A4R2zvNpIlOHgCQEy4p8PBXCrS2FhqgMNidvLF7ntfqvymWFSmxVQrMSvlgmB+EKYjyiZvscV0OMUDR8zsrCQCpJmRBDapgwRta09sQylNKUFl1MT4gJb5gVaQRO0xy64djamGHzI+arEtm2RVtXhsGyNHL5NuX2x2Hi8JBAPiZhbfLBt235Y7EPrQOI8P4T7k9qQZ7JZU1lXLNVYM8MtpEmPJtuZEHqOWFoc5as3i0idMpdoO4+YrvAK4S0HZG1G8n2N9x2EH6HGgp8Navl2riGCNL69IjUfKN5YfLvGPUcwUWgPdIyvnPPyUG9OXAXzRmZ41NKmlP501anPLUNNp3J832x7QzlIUliadQm5EsX1QbD5UIHPnOKvh7gniu4LoETzs07r5iYFtUG24+UYdZXL5ZqCOEVy58slfKyarBVbWFIAlmM7bzhKtVjn4WySIy5WmbZTb3hPFR+eX4SfiOZZvBHi0yVBXSF0sgUiC50gau8k7zE4F4tVZQtRzpQk0wsCbebVI56jMGeeKuLUmY6osDDADaT5j2BYR7Y0/FMhk/BAcMjNSDaBrhXg3fxJKrtEG97i2GltKBzyC5+v0gh6GWNaqzVKgTRTDaxDH5ByV7D5bXPa2LOHcOFLL+JmGZfEckAbkA+YgyBziJ2BthfleH1nyvjQKlKkIADyVXUNPl3sdU/wA8BKtdqdSo9KqKbmATThRqvpS9pBm33nCvD3mHPAymNfyZHy6tUdm6Drft4rWcLziMrmnNN9RUMWYxIJXync2Iuec8hKTMKlBtQL06ilBocydMTq1CFvO3T3AS5KrUIJWVAGrYGNUBQTuBvbtijM1gGGqXOp1HdfMAAACDBjrvihpTDQbDvnxQdWDmgAXCZf8AExappHyioamhQNN4iFNutv5YvXifiLUWmFpTdoY85jswBmNu5wHUyGWKU9NN/GQkVdVQAHqACsrbvhh8R5b9gqK2UZxqQOCSW0g6lu0WEyb9Yw4pgtMDLgdfNIWOLcXAZnmh+G5SpVPhpdnaYYxp5C/K8Xw3rfCtdUqotMmqzoyDVIhQdQsb7i/YYW/DnEFOXrq1ZqbRqWEHnbcqW3Gw59/W1OKvQCVf2ceGSxQk1L/KSQQwn+bY4Kr6xqFrYtzvxzkeU8bqjWswy756q3KuqMKFVinnEtpuvlMgiRAkLIPY49oPUSnUpoSxMagFuacTIibt0EEAYVUaHiVytVigE6maTDRMEcxq6yb8pxB+N6KJpoQfMwdxqlgZ0zB8yghjt/DFS04obeYnTn/XYlaYE8x2pxxH4lNainlPkQFizEltNguwtPLlJ2virinE3Rj4tNvFcBpcQ0mI7ESTfoRJOFPD+Mvl6qsIYuDOtYBF4sY5QN8WniCmujG/n2PmUINMC823tsBtgtpbuzW2HbedOVkhdizNz6KirXhEmBrhlIJjSsg85UyBv1FsXcNy/wC01gpDwuoLAkk6SY6LZT3wZxXhJLrTpfvEZS9KFmppaPK8cgwI9QeuB6dZ8lWCqw8RCfMFKxYr5tQ3uREWnFmVWvbLM7xPvosWBj75cfBRyeaI8NTUKKG1MRqlbjTUYC5HP2GC24FWVwyOl/3gLkFagBBJAaZMNOlokE2GFNBadXM/v2dEOrU6QfNE84sTBjvi+rxYqWQqHAXQH0gddOw+a2/OIwtQOLobpeyzYAutBWzIy9NbI6FZdUEXqTvO4hSsjaFwJ4a1qbvRpVWKtUvuNLKVEjtAvOx6nCc8XNEotLUGgFiYI+URaLbkEGZnDbL8Vr5LxQhFOb6SBcEKVKiIB3BO04i+k+m3/H1u0xOqu2o3EHcI9lUlKnX1imRTaE0oYYKRANzdRfoeYIwJmq9TxSKzyacxpaZYDSPMDceVdjYDFfA+E+O6hXCVnciCBpZCGBbezX2H1GL/AIr+Fa1Jx+GmhEFnUEiWmDYG0n264qwsbUwF1yMjn+T581NzXlpcE2M5go9RBUBBViTpAIJAJAYsYJOwB82B+HNTpVai+IaRnSjU7quo6SWk3QGJBmxGFGXYwvnOvSSVAEr8xAPIzIIPqMC0uIKAW1zqBEQbMTIvI2J+3sR9MCC0G0RHyy29OIQnKZJUrqlNmq+JOvwyFMqCGIJOk/rp5TOFfEoB0mk1N0JDapE6VBUkHaARtuMOs/xYUXIputRiVtBt1BknSRcyOZ5YUcWzjMmsOdFR1DBmDeZQBLDeAu1sGi5xMu42nLyjROS0BzQFdwo0BTllRiGAJ1AxeQyX5i0XFu4wXxfwUDPTVqgm7BiT8pEHodtx19MBVqtByoYeVlRbQNtm1K3qCIvvieYytSkEYzzCgiVqAFgNRmxFht+LljPouneSeSwswEi2qDoZ86RK1CeoqPEchvyED2x2KK3EPMZpkGdgWj2x2OkUWaen5Ud4/X1VfjPUorHy6pmbz5rWETf9eeDOFUwHRapIplhIAOwMWmATJ5nrvhjk+HtUFNmKNLf4Sk+IxOmfKoMEwd+h647juZRqg8Ok1MUz5vmkAG5Ia/8AQ6Ym+q0uNNo5nT5yQa1wAcVbxHgmVQu9KsySCFpsJJMiPMsgSDIPTfFYqt4NNqanVS1eJ5aagS0zaGa07k84wFnq1GjUVqaa0Qguh53uIvyxLO8ZDM605Sm4k0zbSbkeu+EbTJiZMcT4IufElaD4coVqtNyvhuzDzKCxYqSeQgEqb+acG5Pi1bMBaBoqFaJpqsalWZNjqLSrDV1GMpwTi70qoShIdzBIJsCbSdyNrYZ8Py7Zeo1VarDMqxpqNlCmSSTJmbiNrHHPtFElxkA/bnY9sd1/4TU3ADMjXkqs/wCNlnNJKen/ABNSsbKjBPMYIIgGfrh3wHiYqVMu1eB4auHDkaTsq6CQe3MneOcg8X4mCfEWoXzM+cMsjaB22uNxttF1udLsadBHPhrBAsSWYMwBAJkQZv32xnsdXpgPseJvpBj28VTHFTyHstF8cZhkDClTWktQAVAsDWAZWQO8kGBvgTg9fKMgQU6zEMPKr/vPEYAsyqBGny2vz+ldXhDvUVqp0oiqyruXAUMwlSGUWP1GFHGs9llqMcuS4fSSx1KVZYkSDAtI9zgu2dsYGze4I8Lmcx6WTvaabiTEe06LZ0/gxK9Y1mbw08pZSxNRwLky2zbAzNw2EmayhztWmGmkFBXV0BLEFhtB62k7b2RUsyUr0y7M1EKuoCQCOYmAJ5H3w/q8VfNsaZNRKVMaRdQxOloEfiXUJ2tHfEmDa2vLMUgjPLD+Se1FuB7Ybrlr+EDmaq1lWjS0hEBAIm14JMyxn5oH+Y4r+HqwWsadekXphfDBZnUU5gSSo53seuB+F5ytkausKVqKYEpMsRDAg223Ppj6NwbjyvTrJm9FKqwuzLaOWpSPNBved8JtdZ1FnRGJp0N+YgT4KdJgcTwKwOf4ZVpOo0oVqEaTYgkMwvy+YnfcdsWfCfw+jZ8Uq6LAJ8pJUGFeACNyDjk45PiqlNXc+RTcaFMlikWUeX0vj3L5sUgKxKvVkOCROlQ0HoIPORNwcWqb11JzTYkEAjy8EjcAeCMtFq+L8NoVqi03pBKORux1XKRqKjT1ABnlPfHz9OJMc0z0GnSWNPWFsptBBkGAb41vGeN/tQ8BDRDMTqaXGiQDvYReIvtzwqqVMvQNLLeFReoulvFFUqrTchzsCRAtGwPbHPsFN7WYKgN7Yc+ZM6me5WruaXSzx9AqPhp3qOzJXFF1WAXYgNckrI2WQDB/zHaMJOKGoKzio2tlF2LTq0kA9Sd432wdx6nTRytNCtO50ly0RZ2DAQQSsSJ2PLB3FM/kauXohKeisAoqFbSoBBPd5MjrjuE0qoOGQ61gOjzOih1mETl5pNVFOswv4bEEzEiYIGqbARC9o74c/D3EKNGlWStQWsSBpcRM3gT6n6rhBml0eIEgJeJkGbgAknexMDviAzxC6QdOpZJ9NWn05+uL1aAqswOy7wose5hkKWUPjPNbWCJAgwYEgcrxG/bDHNZmqxUVdQVCdDdGtvvEWt7YByHEqiDVpBPyhYntIHLrOHTZ2lRpUq1P94NUVadSSrmAZIMQQSbdhgvYXXAmF1U24myLRn4qniHxCHmpUWMzAAKqoECIbqH1RfnGCKvE1rUqpq1GbWwEaraFg7R/mU9dxgj4i+I8tWyq0loqlQoF1qFGkyDERNjAkdTjJ5fMi1JmZUDgvEXk8hIJ3/PEadERBbGE242Gi1VxacMzyWm4bwihVzBuKgUKQNREzOhLCCIi5j5Y7lJnssWzRSnTKyZVSBz3jSIEEGRFsNadRKGYRkH7nUJZtiD1WZMde2C+NfEdKq7fsgClS5YbqwMFiJ21EdsVMdFwm9j2dsKjKVN1MXvN0h41SAKvSXw2AhgSZ1SRpPMbHf7YULlddQKX66gBsByF4vflaBhl8ScV1Vi6AgHSri0GFW4N+Y3G/vhclNKl2MNpZidphSQZ53GmO+KtbgEA9+a539cxkmdZnp0lR6YemlTU1RRckzYnlcG3XF/hVMytQ0kAMtvuQTMAEjkRcTgU12y6IpvTYgkGYNgbcxeJv1xOpnfDKFIXSZBCiYHI3g/7id8IcY6IHajjJaBNkpetXUwJgbSBty35RjsaSnn1UR4lM92sfcTbHY29d9qRS+Eah/etJ1Cm5Bm4sdjyws4rm30jzteJ8xvdjf3vjsdiLRO0O7vRP+xvelmYY+It91We/lXfB6oNVOw5D20nHY7HbwXK7NSyJjMCLeU7dyZxsuL0w2QouQC/jquoiTpiqdM76Z5Y7HY49o64+cVel1VD45QCtUgAfukNuuqrgD4apL+0ZYwJNTeO747HY4qP6D/k+irU/Vf9BNviM6c5nAvlHhrYW/COmM/8RZVFq0lVFVSkkBQATCXIG5747HYOzk4Nn/8APsF07T1D84lLg5FVwDA0i3/SD+eNXxCofAyxkz4LXnscdjseoMz3KWzdU93qkOr93lj1a/flf2xs/wC1w/8A0uTb8U789hz3x7jseDtH6uhzd6I0/wDW/wCarBUTGoixgbd5nBdVB4i2GzfmMdjse2vNQ9AfvD3ie/lqfwH0GBOIORmKVz8g/XHY7Ct645flVCqrsQxgx5H298DcEQNUSRNxvfmMdjsdDEHdRRz7GHP+qpirMf4sf6R+Zx2OwUQnfB1Hlt/4qj2JSR6XP1xL4itSaLRWrf8A7EH5Y8x2M3I9ytQ6r+Q9QlWZNl9P/cuKeIfM3/Kv/u/gPpjsdgMyCk7MJhnXJytG5/F+bYoqjTWqhfKPEcWtaSItyjHY7CN6p5phmveJKPDT/m/QYpqoJo23Vv8A347HYduY70nBaD4wE5ehN/L+mMQGMb9f0x5jsHZ/9fiqtV9MWx2Ox2OkJDmv/9k=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4" descr="data:image/jpg;base64,/9j/4AAQSkZJRgABAQAAAQABAAD/2wCEAAkGBhMSERUUExQWFRQWGBgYGBgYFxgdHRcaGh0VGhccGBwcHSYfGBojGhoXHy8gIycpLCwsGB4xNTAqNScrLCkBCQoKDgwOGg8PGjIkHCQvLywsKiw2LCwvLCwsLC8sKSwsLCwsLCwsNC4sLCwsLCwtLCwpLCwsLCw0LCwsLCksLP/AABEIAMIBAwMBIgACEQEDEQH/xAAcAAACAwEBAQEAAAAAAAAAAAAEBQIDBgABBwj/xABFEAACAQIEBAQEAwUGBAUFAQABAhEDIQAEEjEFQVFhEyJxgQYykaFCscEUI9Hh8AcVM1Ji8RZygpJDorLC4iRUk7PSF//EABkBAAMBAQEAAAAAAAAAAAAAAAECAwAEBf/EADQRAAEDAgMECQMEAwEAAAAAAAEAAhEDIRIxUQQTQXEiMmGBkaGxwfAUUtE0QuHxIzOCcv/aAAwDAQACEQMRAD8A02W+EcpEeGOfW09DjOcb+GqlBhoBdGMC0kb2I/XGtyfEgYw3o5hSO+PYbVewzmvPdTY8QvlGWzBR4cWBgiIIxqMhmKIvTucaDi/BKdZSdIDxZov79RjI1Mh+ywahFzbRv6H+OOkPbVHbouYsdRPZqmzZkm5+mF+ZzknBmXrU3TVqieRgx0GFWczQLECLWBHPDMbfJLUfaZVbMDyGPaSTyx7l6JJuMF00jvixMKIvdOOH/CrVEDTBPLoMNst8HsB84n0P5/ywLwjjRELzxpaHEOuPMrVKoNl6dJlIiUJlcm1MwyADqL4YLTT/ACjBAzSkcjgSpEzOOTEXZrqAAyXtTJDdZxT+3AWOCEzMAnpgCu4a9p7YZoJs5KTGS5qYLQMLM1UKvhxRWOWAuPU10FtjyxdjulCk/KVXlq+qMHowG18YrL59g2+H2Sz5titSkQpU6oK0dNe+IZqkQpPLA37aFUEnEm4oCp5jHHgdMroxBZXieqdsJTIOHnFeKjZR9cIXacevTBi68ys4TZGUK/I4MpZqNtsJ1OL0brhixK2oQtDkc0dybTthuM/IxjP2sz6bDEm4k53OOd1DEVdu0ABaPM54bEA4TZ3OE7YHXNMeeLP2ZmvhgwNzQNUuyS5ieuKpvM/TBn7AceHK/XFZCgQUxyPxKdQVrL13xZW4ih+VdV94/LC7L0QskiT9sXF52XHO5jZsF0Me6LlEeOTe2OxT4Zx7hYTyUj4d8UU7K6R3GGOYz48MvSrbco+2MUFvbbBb5hmEHYdtsdm4bMhcH1RAIKdU/i6vESPpgKtnmqNqbrOA6aYJRcVFNrcgufevdmUfVy61POJTaZ2J6iMCvQ0mJDdxhzwSvQUHxFkn3wZnMzlNBCoJPMC4/hiWMtMQYXUabXNxSJSnK5iByti189OwH0wBpvbbE1w5aFMPOSY5LPmmQ1pxo6fxDTIGr/bGQx6VjEX0muzV2VnNyWqqceA+UE/164pbjbnsMZpa5G2LqReobXwu4aE31DitBl8677NbDWjnlUQPM2FVPJqiXMNHXCl80ykxiW7D8lfeFgutnT4t1AwLxLPrUTTb16YyiZhhzOPXzBIjGGzAGUp2mRChmQAxxPK5ggi8YFO+PIx14bQuTFeUxqcSJMTbE8vm3gjkcLAMXUXIOFLBCYVDN1e2RZjOI1OHMBhvl+ICAP0w7oojL5gBOIOrOZmF0NotfkVg9GJBcbT/AIepGTY++M9meFsGIA52H9b4dldr8lJ9BzLpcEwTQyksF0sWOwgyfTGj4BwBABUq3afKvIdz1PbGrUgnYTjmrbYGGGiVelspcJcYXzhyEJBWCLG1wcd+29jjW/EXDQw1KpLHeAIPc/xx5wT4fp04Z4Z/svp3xvqWYMRz0RNB4dhBssrUo1SJFNouZg7DfFNHIVSxGhiekHH0k5gDfEWqyPL+WIfWO+1VOyj7l88XJ1QboV9QcG0sie+NPxYkpywiGbA54q2qXiYQ3YYc1R/d2OwQc8v+YfUY8xpcjDV8xXJN0OLly+HPEFy9MrpLlTZtc87qRp9utiN8D5rMBSNJBQkC8tc9DAPsYI2PInu+pE5LzfozEyhUo4Ip5Y9Dgmoh8o02YGCIM2MQZ0j9MTyAqIAVdlQkrIJWb2uI1e+FdtIGSdmyHiqTQK7gj1x3h40fCs9TqBUzBhlI+a+oebebCT+I3wVmOC0SPKPdam/qChPTbExtgmHBUOxn9pWTFLB54IdIYOhMTpmD98XtwapuBIgmxGwJG2/2xQ2TdYkETtNp+uLb1rsnKQpFtnNQbUiLHHhU4IamZvjwJikqcIfRidMkbGMErQ1G1sccuRjSEcPFd+2PtJxCTifhYkKeBZaSVVGPdOLRTx7oxkFRox7oxf4eO0Y0rQqQmLadKcWKMaLg+XUifCLA8yQPWNsSqVMAlWpU8ZhL+H5VQZO+Ls9nyLLhhn8uggBdHaBJ9ThdVyvoBiDXB3SK6nNLRhCqydEPeo5GOq0qeoaNcdyPtiZIAgD3P6DFdMwZw/GVO0QndDMIAAA31nEq/ESBYgH64WVs6TsIxXTckhQLkwMQ3QzKtvOATDLcVefMxgAzbfA3/FKaytxeJPI9xuMK+JZTWCFZn07imNQDcgTIAPdrdAd8ZqtVa3IdfL9DFv0+uEIYTZEFwF19OUuTfB2ghdxP5Y+f8E+LHpeVjqTlb5T+YETbDzM8cdxvbthNy5xtkn3rRmrONZ4maYMRzHPCJsix5/fBRzEcsB5nPqgljA9fyx2MbgEBcr3B5kqf9zL/AJh9cdhT/wATU+Ue7KPtOOxsR1Wwt0SHiNXUwOprCPNB/IAb4Pyj6qZCgeVfMeokSW6naNrnC18wheyEf80EjbeAMXrUWiQ0H95KrE31SrGe23rHTEjkroqimqb2BMCbC/Q7bbYYeYANLAkwIIA1Da+4AnlfpiOVywNMuQ4Am2kn0M7AE2n16YPeidKjxAptCNJ5GCbd9sSLrqgal1dGJ1NrvHmbVB6GTjz+8K1JAySsWMTB3MGdjbttidXOfidyRcTHMTZZ7gz74ilEPKlgNK6zAmFFp7meXcY06oRop0vi2oEKmmNJIaBO4if+kjt+WIcW+M2q1dQlU0xpDSQLdo+2AtK3Ak3PzbzBthbmssqGFbcAgwNvvG2KNayckhLozTrgmfD+U7jYcza/35YdjLTtc9MYenUKEMCZBUg/c7d8bHhXG9QFQjaAVE26kXtt98ULyzkp7sOTJOC1DyH1wTR4Npb95fsMWrnCYIuMXLnnmYwhqPKcUqYTPJ5OjaKa+4B/PFOd+H6LfJ5D6yB7HEVrhx8sHEBTZZ8/tjnGIGZXQQ0iIRKfD1AKoIkggzquex5R6YubgFHVq8PaLKbe4wrqAjmTj2lm3U2wcNQ3xJZYLYU0zfDqTKV8NEN7xsTztgFeDUPD03Z7+YSPt0x4c7UJN98RFZh0GM1rwIlAlhMwgqPBYkvMDp9r9MHUSVgD88c9diNxigUz1xUy7rFTAa3qhX8WDaFJ6m4PXAFLKs4kCw3JMAfXBBzqE6S4sRI3MnYD+ueMp8RfGgouRRlidl2CiABqC3JmIuNj7hriBhbmsWhxxFaGll2ZggHmOwPPfEKtIqSGsRvPLHzjMfE9esq0tbBVJhQR2IEgCwO3fE6PEqzL4lR3qQQglmtJAEGZJjmT22xUOcOskLGnJbbi3FFoUPGIJUmFjmf0xkOKfFtVoZQAhEbm3W9pO46csDcZreJpKhRSRvnOzxMm+439emAOJZKoKfiAEo2nVyA6D3P9XxsU5o4IyTJuNVgi0WdhSPmCg2PeBv8AyxbWqFaCESZciVgxpBMGLgkkW5gHfGYfP2URBg9TsbD3iPfFNDizXuRJBKk2MbSOduvXAw6LStfRz1M02OplexUGNP8Arg8wTAA772xZR+KQFIQmRspmGvHlm8c9vbGeqp8h1hSwkLsCRb+O/wB8B5uoUfVMi5ldwdrjlHp+mAAsVteKfEFRKa1FhlaRYMApBi5O5i4g879MIMzxPxKbEgAj16iw7W9d8Vj4wqVKTUajKVeDJAjUAAGNvKYABIjAbZdxIcwpA80gre4IiZ2O19+hwwJOaEAZIylxrSoGorHLStvqJx2B9FEW1s/+oUxB+rg9tuWOwbIwUwzPx9Q1GotENUP+e4JiCzCbk/nhBxX4tr5ioHcjyjSqqAqqOgVYAGE2SyRqEgEAwSAd2i8AcycctMkWsBuW/r+OAGNCckrU/D3FHeqrZhiaNwSzEAb7Da0dI+2PPij4xfMVPKYVRpBHzMBaXaxa0b9MZ9640qupiIuOhvBH9fngXTJgXwQwTKBJiFoqfE2ejTQESgeOouCftfBdDjCFdRF10qTt5VA1E9SSOfX6ZeoNNvxc42HbEDWOnTymT39cbCFgU9bjhZzsBflt09TB5dBgJ+KuHsxmb/qI2wrRzM4kH6ffDQAgVp+L8ZAKlQAStxMjsb3FuU4afCfxVSUkVDom03j7X9sYO533xbSeDecKWgiFgYMhffclVQrrSorLAmCI9jtP0w34S9CsDFTzCbf5SOo3x+eMnxV6LTTdl9OnQ8j74a5T4pqpUDqb9vLP0Np6bdsR3TogFU3jZmF94rUUBGkz3/hj1Mpqi2+xJx8hyX9otWk0AQB+F/MO8zce0Y1fCf7T6Tx44KsLagCQdulwfrhTTeAiKjCVsKmXKmCL480YBzfx1lKMN4qNIny6mMbXtA98A53+0nI86jE9VpmD9YvhRj0TEN1TpyB097Y7OoV+WDYGTtHP7/nj5rV/tAWo7tD3PlFogbSZ5YHb46qtEIImYYm/rEWxU03qQqNX0jNcSoppljqgErG82jsQf54UZn4qAYqpgwxJAEIB0n8U2vYT2x82q8drEs+oCd7RHMgY9y3xk9On4elCDEgqDMXAMd+h7bWxjSIQ3gTPiHFWDMxYgFdufL6kzM98Zl80PxH+eCOPfGFTNaNYHkEKFAAHUxzMQL9MIFzLBpG/Xp6Yq02SHOy1vB8mdLVGIQC1+sRbuDuexHI4jlQtauxpuBSpqustKhhMECOcSZ/09sZFsyx8sk9sHVi1Kj4cw1QhmA5KJCg97k/TCEHVVCPzHEUeQCdKaVWfxb8uUkYd5tkWgiVHMK2qB+EdL3gSfr7YwtMwZG/I9D1wdxDPydIPlAABntH3xiAhKnxWsisNOoR3HImOnLAdKv5wDzIg9ieeOzbioif5lGk+231H5YCJJAtt29TikgBbCCiuI5klz2JAxFeJPABOoDadx6HeO22KPDZhq0tHMwYx6mVY/hPvbCl7QLlNCJNUG4t2H6Y8TNkc8RpZZuYj3/hiRy0GZ5bY537VTbxlAMkogcT/AKj+eOwGMqO/1OOxH6xqfdhTKhflaetiMR1Tzw4ocB2jWJ3gxv3j9eeCxwTSPMAbReS0X2PLr9MX3o1SYUgppNgJPbBVOh4cM6mTsO/fDajwvSw0lgOhIgbe+CjSbTpbYXgmZMT0idvtgGsFMtKyzvJmN8eRjSNk6bAago/r0/r8q6mXog/hPKZ29rdsbfBYNOiRIo6YKXh6tcW7fzwd/cyOxioqiJ5jbcmx748XhqgnTVNunPrjb0HIrGm5LhkSNxjjkGNxfnh3Q4YxAkna8i/Ke3M/TFg4RczBty3Ha2Bvxqhges+mRJ5x6zi0cNYcxhicpVW2iV6yTaPbARD3HPlJtvzF/rhxVnijgebBD1asEBh2n/fF6AxKmDzGKiAZlQeQILbg35Hbpi6nw6tEoF/6gy29YwTtDWi5QNFxXmse/THBL+UyTAHafa2DstwqGDPBHNZO/rYkfTFp4RT8QuupZ/DqsPqJ7745n7e0Dopm7Ocyllat4bMpFwStu1p9MV1OPMSEsIHLmeWHNThtNpJBJJknUZJO5N8Ls7wigp1QwPYmPygfXHO7bnOsrNotCCy1NQILE3n/AHxN6Kjr133wMtEMwFKWk7bm33w0rZEoVDgEnlMn3j8sIKr/ALlQsbmldWkNwTA3nA75pdp/WMajwwlFgFCsbCaaGdU6jJOq3K/S1sB06tSLss9dA7n/ADd8dI2nCIcbqW7GZSzLZhQRpUuJuVBJPaY8o9L+uOr1lNVg5IO9xt0EThglOHL6zJ3AAANoxU9NdRaAW6m5++JO2wzZMWsjtXZThiVD/jBRvLKY9okk4GzPAiX/AMXyjYhWv3gxGCxWPLHv7ScSqbU94hAWMhTyWQVCDqJI6gf/AMz98e5PIGG8Q04mQAT3uQefp3xV+149FUHmRjmL3kRKaUcmWA2M+hwImSYOWd5W8KBHpPXEBoJtM+2Pagdev9duWJw4cUwciXZQPl/PA7up5DFLZ43n6nA9TM6toxgxEFXNo6fTHYA8bt+eOw+BPiTvL8aaoYQAWkTHqeUdYGJ0uLsrgVNJQrJKkBlB2nykAjmPvhdRzR0S0qOsG+w2jr+eDslxTKJANPUdyzaixPrpt7Y6m3QDZRObz0maJGkciwkySD3ItYxzwsp5t6tUKSPmIWGIieckRH0w5PxFkRY5ZAeXlMz2GnCTifxLQJHh0kAm+lII/wC7c/bD2F0RTTrI8NL1NImY1XYCwEncCNicSyFbKNDVKi25X/8ANaPpi/guUy2aVS9So6jeCAQSSYcRMX5W6TjcZL4A4cUJFEMHFzqJn72O/wDLEKzwLXHJdFCiJmxSnghydWRSFMsJJhdwbE3F94P+2CMz8L0mlllTBhV0QT/1D9RjL8eylPJVYy7+VSIIN0N5HeNvzw14X8RZzNstLK06b1NDEm9iJiZIAm3UXxzmk8EOpunmusV6LgWVWwVnM8SrMp1LB2NmHqQBfA9HO1qI8SlJi0s1u/rjYUvhHNZrMVhmGpTQ8rAlUBJRmAkC6yIJMwJN8ZH47Pg5+vSpjTSpkBVU+UQBJJPMm57nHcMr5rieW/tyRNbjD11ArM6jVqbQwExfeOVvpgDLcUoA6HswtLKPMfU7YAy+ZDoVuJMYlw6qhZlqI9RixtaPlJvPOQDPQd8JOLjCkLhPKWYRRCAAb2j9MeVeJKoJJsO38cJKNBgBsoM/LFv0wctbSgYCZMXF77e2OUtuoXlGHPFhKAnAC8WbxCjC8n8W3TbHpZiEYFTpJPlPUm0WFrfTEcvw4K5qFSCTMah7WA29JwQwcUbq/wDvK5EGRuATafbFq6nDHYBT8xYSeQkcztiulQCszRLN8xNpja2Li4O/Lbt6chhCWhZAcEyoo1BUgSDYaiRBEdB3w5q01YsablC26uZBMnZv4x64Dx6Ko6Y2+cjzVTqyGGUDuefpyPtOIO84uYD0HvilskpM3+mNjCGFUtiknBh4U3JWP1/jiA4JVaYRzHrb64BqMGZWwFB6seKJw2pfCOYN/lHcj+GDaHwlVBu0ehX6xBxM7TRH7gn3L9FnRTnYYE4jUKCCInrjb1vhkReoSfT7Wt7x0wDmvg+g7gszxBO9uvt7YVu2Uc5lOKLpusTQzpU2M2wfQzru2lQT2/rbGpy3AMtSGoJqA/E2/qLiPXBxoqG1+GuobkAT2mwwXbaw5BNuVh6mVzFS/huBcRHTe2CU4DmBfSv/AHC8if1xrate21jztAk2xGqBYk9NpubTy9MIdsnILbsLMjg1XmB/3Y7D1cwgF9+63/8AVjsb6k6LYAmWV+DNAuyFuTXEegDAfbFWb+APEABraYBt632LGcEvnDp35nnI5xtv2/XEBmYjVLAbiSN9xb0544RtO2YYx+QVsNLRBP8A2ZKwg1yQOwt98U//AOT0v/uG/wC0fxw/p54hdtUHeSfL7/ntbE8txePKFJP1+npacRO0bZwf5BUG7HBIsn/Zp4Th6WcZWH+j/wCVx9sP34VmrgZ4Uwd/DpAE/wDm374lQzWo7cjN/X7gEfQ4itUE9GJiZgQOhjrI+vpgfVbVkX+TfwmGHMBI6/8AZorNLZpmJ5mLzc9cNfhn4WXKV1q+NrABVgNyCCCLLAscXNXggRIkxIHIWvFukd8EDNkx5dNtyNvaOnP64J23awOt5N/CWGHh6q7jWXqVP2gUqtNPHZDcElQF0kbcwSD2YjGU4z8B18zXes2YpAsSW0q2/PYRjSNmnJssAhY3M+nsQYHbERTc9V33FzYn+v54P1+1cX+QWws0Way39mzrtmF/7GxM/wBndyfHJJ5BYBt/vjSUNokeswO53sIH3wOFqQSTHvsNzP39Y9MKNt2iT0/ILYGDglY+FQAASsA2sfvbFp+HxBBZeXP3HKf9sHplGIDFiBt3BJ6fXmdxidDIS8mIv5hvHaSOQievthjtlT7km7b9qWr8P01/GF2m5+0be2LW+GUF9ZvsTN8MauVRpN5MWiCDztPpcYiioNrrtvJvIkfeZwp2uq4dbyRwN4hL1+FUP/iE/X+hi7/hikPxsP6vg5wFYFSepIt0mTNx6Y9fSL7kxAJ727cjiW+rn9x8kcLNECPhykCAdR9um/8Ati9eD0NhTJ9vyJGDFqLBMxv7fT3++BqmZNh6xbeIPoYkD3wuKs7NxW6I4KX900uVL2LHrFr498CnsqoDPMdZ5xfEDnDFxAM8x/sdxcdd8RGaS8kRyg8ulrR2Eb8sJFQi5J75RxDgiS4E/KCLRAvftNrYpOevfY9PSeXPEde0QQQYAFz3+x+mKRmSLMBBgAWgkdYnkfoMZtIcRdYvKIWpqFtUT6Hnb7b/ANGg1N5MwJ7e5wJmasnQRAubQZ7bx1HtEdPaGcaQgW5tYsOg2j7joL2GOgUYEhTL7wradVdMkhSDEcgTy/SZ54GesJuQBG1r3vBtP88e1R4lvwqZMTfkPSSDy574nVy9lYy2jlBJUc5HvO5iOWKNAFylJJXftK6TYNIt23mJsD2wDWML07iRPfnzwa4Q1GWJ1XgkWabgEbbTNrD3xR4SghYYnzFoPMbkQYgjmefrYtDQJQJJKFp7RBNiY8siNxexM3PYHrighxIiTeBpUgAgkEHYc+/PDOrRAnU9rgv5jG+kMJvv1mcU0HUrEaTsukCDe0kRG8nUY2w5fGSIali1iANSVAewf22EbY7BrOrGSp//ACgbWFtNrDHYeezz/laETTBIDaPKxIA0glYAkcpOxBg2bcTgh8l4YLtqiQN73jfeDuNucepKZ3RUU6UXxNJjzMyi8HcAtHSOfXDN6TuCvmkRICAXsSbj5iDMWMLe2OB9dwIBFvn9SrhgOSVrkk+YjUvI2iLapEglrDaInlNi62QaGVVgmIMH8MgDed45xMYparqQawRB0gAR03kyLLc87DbF1OtTJFMk2WSHgKTYeUDr0Bj2tgE1In+VoC8yuXphL+aCCxBHzAC/SJkdp3wSmgAhCNtRmSY5nTz/APj6YqzlIsNShUpq9xv5mMSq+WYE+XpHtHOEaU0qsy0MoIBQTqFyGG95xEjGbnPy434JsslyeHIZYJJvveQLeYiSR9Y5Xxf+zndpQQbywkgvAAO4G0emBgiakCpqpzMfLe0lr9rcojBFXMgsQ8PrglZICkhSPWNhBgxbBcDwn3j5qlB1VIECJMjlpE6Rfe0WsSRyxewt5tW7DzHsw3mzXF7i/PEaOZZ08igop06jKgQGkCNrSL3g2ucDrmGYTeZjQCAu5JvzBtvcDtjYHON/nztWxAIso2uAsMdmZp2Ck7Azt9u2LFan8v8AzQxJtp20gzDTy5x74DpIfCl2+c9jYQfl33kwO0dROpUJayAWDlbiLExvJ9QD3FsA0+3w7PmX5RxKL5doJANlmTIsQSJi0wPp9+qZNypVH1AjkvpzHIggR9euKKufcKrebQ7ALJ1LAmQdQvJ03A5YhUzJkmSbBWVQYXpF7bEwoi3TFhTqahTLmq7wvDpy1RdQuQJJBFwIgEEn8X1wPSMiYXmDB2MkdJMTPPbvgnL1mbVAtB1M/wA8drzN9pO+OFNayaqZJqQzsQLrtJEG28xMG/O+GacJOLOfkx8yQNxZC+GIuBqOrzDYAAnmBJgi3r1xWKVp1sCJO5ueQB2ie4+uGBpUwi6gI8slwIViDcieoJk2ue+IZuqF8TwwXIuSbjSv4uXmBjzWJ+uKBxmEsCJVNJEWWuVW8DVIP4i8j9D83uL3fYTczI57WNzfyxsI374HoBa4TwhDEi0m5LSCPUjZp5Ha+JcRqMCfIQaelXYdSTc8xI62k4m4Eujj2+A+apgQApLnVA0sIXzC0EjpO1wORAH3xzVwoBZQQfOo0xY6roAYsOXX3xXS4mzfumKaZ8wIC6lkTJAtbUfbAvjtTUOsxeDBIVQxiWBkGSI6/TDNp8CIPr7rF2iKFJ3FlDElfOIC84O+9wNovi4ZIhh4k7kkMsyAZ5i0ibGJvGKshVLFnU+UNMg7DeSLg7Ac47b4t/bwWkMvlOrzEmbyQY3ElvSR1uH42yBks3Cc1Jgp8qodSliI23YgiY0lYnFeXpLJBqHSIUmIJPIm8BgARaxgb8veKZ9AyBZYmYcTBbeOtgSIt3647LZ81CUJVWAALAraR5dxc8ojl3nCy8tnIfPmvs3RmF37KFBURqAsQD0JHM2NrTG9oGFjCoqiVhvmYoASVN4ERA3E7XjBbZh2JXVqqwYHliLRDXlpNgLX7xiTZkJDwyuPnLIDp3BsTMX5WtirSQL3Pf8AI7lMiToqKKg1GGkzBi8nlc8+QNse0MqpZgyxDC3KYuTp5WB9/c+pmFPmYAOk/vDYn8IkAXNo63MYrWtVudMSpgz5QJ2AnkLgGx98UOK5CUQp1+GLLqtSDpJNm1WABDSN9V8AZXJDzDUxVYLNcXvAgfMLCDbY4JrZnyBmZRqWNx8oOpfLG5Bix23wH+0jXULMVLqGKptP4ZibHeY68sFoqQRPzwTdGUV/d9MRNRyYB2F5E82k748wKtVwIPhk9dbL32Fh6Y7G3b9fRaW/JRmZzafuzAY+YafPIgyY0m4J1GQRMHY4l+1hwKmpoVSCpH+Gdx4fvcAi19zfA1PiyVSJRF0wqkAABr+ZjebkAkwN5xYnFS1RICudzT2ViAwMBSLRsPpaRg7ogTFx2+nwI4rwmWSzCeG769Y1pqmLxYlSxBIMkDmLHecCnME1AdAddZOnUPKYghtQlgACY2EqJ6j183NONSrqcEUlU7NGsqxMiYMg9BjzKOtSq8lqeoNLLcA6IKtcXaBN4vjMpANc8z/EdkeSxdcBNP72omo5NKEbXBYydQBiNPItGwPP1EG4vSbSulhpUTpC+c7SBpEfhN+WoRfCTJ1n1rABLFiLSNrAAEEeYwIvvyxDLZtVJBXVYiCxFxBNxuYUg/8ANh/pGzactVI11p8rSqldQCkqhP8A6gS0AMOsNykdsB5gNB8Y+bUBqiFZQo0wIuSdIEgXN98KERixCqwnUDD3Yz5SJ2UEpz5Az0YcKzD+I9ItKqDAcIzTJDab2vvp7HfGNF7TitHgfG62MFsI/htCsCCaalbgsgMSSJk3VWAaJAtAAjBNTJ1GqtqIaDpGpRYNBlp3I2JPa+2LKXDm16BUhAIIJ8oYxGpRcE3YNHLAfFM7WRqephVMKEdR5mBJIJsC/KP+XrjkwFzw5pEHj+Pe4V22HSlTzsUzUp6IRmCo8SCVuSG/CYAFsKxVQk6mLSSVILMdM39OZnv3wfW+IKwhWSSCCiliTqI/H+EBg2xNoaYwp4fxCk16gaQF+QgAMCYuxMqLWtt74vQp9DER4HP+4ClVMGJTQ8G81KpSQMq05IcyAykjbcmPNF/ywFR4SRWWXXSWdXYHyf5hYFW267EYYZNv3b1KlRW/d6VVW8wYXVWXuFNxaSIwmynxAKrnXTGrUGWSVVJNgi7Se56HviziahO7GVj7eGZ97LVMAgj5/a0dLJqrFNIlxLFmJBXytZjtbVcgd7YTVaQDHw/INIPlYhdcxY/hWHWx6A2tgzN/FT5ikBHy/M5MkwPwW5CZg3AwrSlTDMRUqGmrAr+6BALhlKsdQHJY/liOz4wJqgzlFz3nmi8g2YfZUtXarpUgiWYl2MzIgBrW8x33vyIw2o8LcJ/iwTqQraxtEPNyYEj/AFHAdfiVSmKmum667uWUiAQDtyLNBv6jFL8aWlSVbHUjGQH1CoDNx8qkiDYbDvjqLcYDWW8+EqLAP3Z/PNGUviNHTRoKMsgOsRqBLCAQY3vB/TE8rWqVjqfV4YM1ShFjNyZB1aSecx6YBocROsHwaYpwdNR08pJJJYNNzMCenK8Yu+IKH7JTZDLGo5alpYEQ3VRAkxuLGNsc5p02/wCNognI5840IVcZIxad3JC5nPq0t5jDTICAb7xzuVEGxjvGCjlqaaC7s1JSrEn5lRo0kqCQVveD02xnlzrNCGlLeZSwnzMWtO8RYACB5Rvh3W4wHVUqadQKgskEt8p1ETFWNIsYvIOLvpEAAfz3fOPclZBkle5JqdBixLFAT5YM3kciInlcxInAlR3YEqnlUrcCd5gHkCRzvscetmBmHbUIAhQ6J5QJMEgEAXZeR9scXdUqU6YlVElgIB0gFisjpBAscFjCTPE+CVzpsE0p04qavEh1gstQi6xyPORzA54oo1l1uWazgRH4CSNN5JtvMnnvOBOI5yag0SdarE7qYLdhYnbaIHfFFTIytIO/hklQCboYkfhk9P6nANCJDjki5zmnDGvinzZhSvyMd1BBuDttpLMLCfUxHIKjmmBKVFGpF+a7W3WBqAmIMdQRzxQlYEiahpmmpWTEMwJgrtKkm83uceJxA1YK0zVp0x5pVjyg6jMKpuR0t0xLdBoIAt87kQ8nNMQKY0DUrSY0EkGLadI3AksO0RgrJ0EpvpIDK4KsSBKaoG4jSAIBvzwgOY8Q61VXSmsEPB0g64gSDYXmZFjbbHZ/PqsCnBDrq7qxuQN9xsD17A4R2zvNpIlOHgCQEy4p8PBXCrS2FhqgMNidvLF7ntfqvymWFSmxVQrMSvlgmB+EKYjyiZvscV0OMUDR8zsrCQCpJmRBDapgwRta09sQylNKUFl1MT4gJb5gVaQRO0xy64djamGHzI+arEtm2RVtXhsGyNHL5NuX2x2Hi8JBAPiZhbfLBt235Y7EPrQOI8P4T7k9qQZ7JZU1lXLNVYM8MtpEmPJtuZEHqOWFoc5as3i0idMpdoO4+YrvAK4S0HZG1G8n2N9x2EH6HGgp8Navl2riGCNL69IjUfKN5YfLvGPUcwUWgPdIyvnPPyUG9OXAXzRmZ41NKmlP501anPLUNNp3J832x7QzlIUliadQm5EsX1QbD5UIHPnOKvh7gniu4LoETzs07r5iYFtUG24+UYdZXL5ZqCOEVy58slfKyarBVbWFIAlmM7bzhKtVjn4WySIy5WmbZTb3hPFR+eX4SfiOZZvBHi0yVBXSF0sgUiC50gau8k7zE4F4tVZQtRzpQk0wsCbebVI56jMGeeKuLUmY6osDDADaT5j2BYR7Y0/FMhk/BAcMjNSDaBrhXg3fxJKrtEG97i2GltKBzyC5+v0gh6GWNaqzVKgTRTDaxDH5ByV7D5bXPa2LOHcOFLL+JmGZfEckAbkA+YgyBziJ2BthfleH1nyvjQKlKkIADyVXUNPl3sdU/wA8BKtdqdSo9KqKbmATThRqvpS9pBm33nCvD3mHPAymNfyZHy6tUdm6Drft4rWcLziMrmnNN9RUMWYxIJXync2Iuec8hKTMKlBtQL06ilBocydMTq1CFvO3T3AS5KrUIJWVAGrYGNUBQTuBvbtijM1gGGqXOp1HdfMAAACDBjrvihpTDQbDvnxQdWDmgAXCZf8AExappHyioamhQNN4iFNutv5YvXifiLUWmFpTdoY85jswBmNu5wHUyGWKU9NN/GQkVdVQAHqACsrbvhh8R5b9gqK2UZxqQOCSW0g6lu0WEyb9Yw4pgtMDLgdfNIWOLcXAZnmh+G5SpVPhpdnaYYxp5C/K8Xw3rfCtdUqotMmqzoyDVIhQdQsb7i/YYW/DnEFOXrq1ZqbRqWEHnbcqW3Gw59/W1OKvQCVf2ceGSxQk1L/KSQQwn+bY4Kr6xqFrYtzvxzkeU8bqjWswy756q3KuqMKFVinnEtpuvlMgiRAkLIPY49oPUSnUpoSxMagFuacTIibt0EEAYVUaHiVytVigE6maTDRMEcxq6yb8pxB+N6KJpoQfMwdxqlgZ0zB8yghjt/DFS04obeYnTn/XYlaYE8x2pxxH4lNainlPkQFizEltNguwtPLlJ2virinE3Rj4tNvFcBpcQ0mI7ESTfoRJOFPD+Mvl6qsIYuDOtYBF4sY5QN8WniCmujG/n2PmUINMC823tsBtgtpbuzW2HbedOVkhdizNz6KirXhEmBrhlIJjSsg85UyBv1FsXcNy/wC01gpDwuoLAkk6SY6LZT3wZxXhJLrTpfvEZS9KFmppaPK8cgwI9QeuB6dZ8lWCqw8RCfMFKxYr5tQ3uREWnFmVWvbLM7xPvosWBj75cfBRyeaI8NTUKKG1MRqlbjTUYC5HP2GC24FWVwyOl/3gLkFagBBJAaZMNOlokE2GFNBadXM/v2dEOrU6QfNE84sTBjvi+rxYqWQqHAXQH0gddOw+a2/OIwtQOLobpeyzYAutBWzIy9NbI6FZdUEXqTvO4hSsjaFwJ4a1qbvRpVWKtUvuNLKVEjtAvOx6nCc8XNEotLUGgFiYI+URaLbkEGZnDbL8Vr5LxQhFOb6SBcEKVKiIB3BO04i+k+m3/H1u0xOqu2o3EHcI9lUlKnX1imRTaE0oYYKRANzdRfoeYIwJmq9TxSKzyacxpaZYDSPMDceVdjYDFfA+E+O6hXCVnciCBpZCGBbezX2H1GL/AIr+Fa1Jx+GmhEFnUEiWmDYG0n264qwsbUwF1yMjn+T581NzXlpcE2M5go9RBUBBViTpAIJAJAYsYJOwB82B+HNTpVai+IaRnSjU7quo6SWk3QGJBmxGFGXYwvnOvSSVAEr8xAPIzIIPqMC0uIKAW1zqBEQbMTIvI2J+3sR9MCC0G0RHyy29OIQnKZJUrqlNmq+JOvwyFMqCGIJOk/rp5TOFfEoB0mk1N0JDapE6VBUkHaARtuMOs/xYUXIputRiVtBt1BknSRcyOZ5YUcWzjMmsOdFR1DBmDeZQBLDeAu1sGi5xMu42nLyjROS0BzQFdwo0BTllRiGAJ1AxeQyX5i0XFu4wXxfwUDPTVqgm7BiT8pEHodtx19MBVqtByoYeVlRbQNtm1K3qCIvvieYytSkEYzzCgiVqAFgNRmxFht+LljPouneSeSwswEi2qDoZ86RK1CeoqPEchvyED2x2KK3EPMZpkGdgWj2x2OkUWaen5Ud4/X1VfjPUorHy6pmbz5rWETf9eeDOFUwHRapIplhIAOwMWmATJ5nrvhjk+HtUFNmKNLf4Sk+IxOmfKoMEwd+h647juZRqg8Ok1MUz5vmkAG5Ia/8AQ6Ym+q0uNNo5nT5yQa1wAcVbxHgmVQu9KsySCFpsJJMiPMsgSDIPTfFYqt4NNqanVS1eJ5aagS0zaGa07k84wFnq1GjUVqaa0Qguh53uIvyxLO8ZDM605Sm4k0zbSbkeu+EbTJiZMcT4IufElaD4coVqtNyvhuzDzKCxYqSeQgEqb+acG5Pi1bMBaBoqFaJpqsalWZNjqLSrDV1GMpwTi70qoShIdzBIJsCbSdyNrYZ8Py7Zeo1VarDMqxpqNlCmSSTJmbiNrHHPtFElxkA/bnY9sd1/4TU3ADMjXkqs/wCNlnNJKen/ABNSsbKjBPMYIIgGfrh3wHiYqVMu1eB4auHDkaTsq6CQe3MneOcg8X4mCfEWoXzM+cMsjaB22uNxttF1udLsadBHPhrBAsSWYMwBAJkQZv32xnsdXpgPseJvpBj28VTHFTyHstF8cZhkDClTWktQAVAsDWAZWQO8kGBvgTg9fKMgQU6zEMPKr/vPEYAsyqBGny2vz+ldXhDvUVqp0oiqyruXAUMwlSGUWP1GFHGs9llqMcuS4fSSx1KVZYkSDAtI9zgu2dsYGze4I8Lmcx6WTvaabiTEe06LZ0/gxK9Y1mbw08pZSxNRwLky2zbAzNw2EmayhztWmGmkFBXV0BLEFhtB62k7b2RUsyUr0y7M1EKuoCQCOYmAJ5H3w/q8VfNsaZNRKVMaRdQxOloEfiXUJ2tHfEmDa2vLMUgjPLD+Se1FuB7Ybrlr+EDmaq1lWjS0hEBAIm14JMyxn5oH+Y4r+HqwWsadekXphfDBZnUU5gSSo53seuB+F5ytkausKVqKYEpMsRDAg223Ppj6NwbjyvTrJm9FKqwuzLaOWpSPNBved8JtdZ1FnRGJp0N+YgT4KdJgcTwKwOf4ZVpOo0oVqEaTYgkMwvy+YnfcdsWfCfw+jZ8Uq6LAJ8pJUGFeACNyDjk45PiqlNXc+RTcaFMlikWUeX0vj3L5sUgKxKvVkOCROlQ0HoIPORNwcWqb11JzTYkEAjy8EjcAeCMtFq+L8NoVqi03pBKORux1XKRqKjT1ABnlPfHz9OJMc0z0GnSWNPWFsptBBkGAb41vGeN/tQ8BDRDMTqaXGiQDvYReIvtzwqqVMvQNLLeFReoulvFFUqrTchzsCRAtGwPbHPsFN7WYKgN7Yc+ZM6me5WruaXSzx9AqPhp3qOzJXFF1WAXYgNckrI2WQDB/zHaMJOKGoKzio2tlF2LTq0kA9Sd432wdx6nTRytNCtO50ly0RZ2DAQQSsSJ2PLB3FM/kauXohKeisAoqFbSoBBPd5MjrjuE0qoOGQ61gOjzOih1mETl5pNVFOswv4bEEzEiYIGqbARC9o74c/D3EKNGlWStQWsSBpcRM3gT6n6rhBml0eIEgJeJkGbgAknexMDviAzxC6QdOpZJ9NWn05+uL1aAqswOy7wose5hkKWUPjPNbWCJAgwYEgcrxG/bDHNZmqxUVdQVCdDdGtvvEWt7YByHEqiDVpBPyhYntIHLrOHTZ2lRpUq1P94NUVadSSrmAZIMQQSbdhgvYXXAmF1U24myLRn4qniHxCHmpUWMzAAKqoECIbqH1RfnGCKvE1rUqpq1GbWwEaraFg7R/mU9dxgj4i+I8tWyq0loqlQoF1qFGkyDERNjAkdTjJ5fMi1JmZUDgvEXk8hIJ3/PEadERBbGE242Gi1VxacMzyWm4bwihVzBuKgUKQNREzOhLCCIi5j5Y7lJnssWzRSnTKyZVSBz3jSIEEGRFsNadRKGYRkH7nUJZtiD1WZMde2C+NfEdKq7fsgClS5YbqwMFiJ21EdsVMdFwm9j2dsKjKVN1MXvN0h41SAKvSXw2AhgSZ1SRpPMbHf7YULlddQKX66gBsByF4vflaBhl8ScV1Vi6AgHSri0GFW4N+Y3G/vhclNKl2MNpZidphSQZ53GmO+KtbgEA9+a539cxkmdZnp0lR6YemlTU1RRckzYnlcG3XF/hVMytQ0kAMtvuQTMAEjkRcTgU12y6IpvTYgkGYNgbcxeJv1xOpnfDKFIXSZBCiYHI3g/7id8IcY6IHajjJaBNkpetXUwJgbSBty35RjsaSnn1UR4lM92sfcTbHY29d9qRS+Eah/etJ1Cm5Bm4sdjyws4rm30jzteJ8xvdjf3vjsdiLRO0O7vRP+xvelmYY+It91We/lXfB6oNVOw5D20nHY7HbwXK7NSyJjMCLeU7dyZxsuL0w2QouQC/jquoiTpiqdM76Z5Y7HY49o64+cVel1VD45QCtUgAfukNuuqrgD4apL+0ZYwJNTeO747HY4qP6D/k+irU/Vf9BNviM6c5nAvlHhrYW/COmM/8RZVFq0lVFVSkkBQATCXIG5747HYOzk4Nn/8APsF07T1D84lLg5FVwDA0i3/SD+eNXxCofAyxkz4LXnscdjseoMz3KWzdU93qkOr93lj1a/flf2xs/wC1w/8A0uTb8U789hz3x7jseDtH6uhzd6I0/wDW/wCarBUTGoixgbd5nBdVB4i2GzfmMdjse2vNQ9AfvD3ie/lqfwH0GBOIORmKVz8g/XHY7Ct645flVCqrsQxgx5H298DcEQNUSRNxvfmMdjsdDEHdRRz7GHP+qpirMf4sf6R+Zx2OwUQnfB1Hlt/4qj2JSR6XP1xL4itSaLRWrf8A7EH5Y8x2M3I9ytQ6r+Q9QlWZNl9P/cuKeIfM3/Kv/u/gPpjsdgMyCk7MJhnXJytG5/F+bYoqjTWqhfKPEcWtaSItyjHY7CN6p5phmveJKPDT/m/QYpqoJo23Vv8A347HYduY70nBaD4wE5ehN/L+mMQGMb9f0x5jsHZ/9fiqtV9MWx2Ox2OkJDmv/9k=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16" descr="data:image/jpg;base64,/9j/4AAQSkZJRgABAQAAAQABAAD/2wCEAAkGBhMSERUUExQWFRQWGBgYGBgYFxgdHRcaGh0VGhccGBwcHSYfGBojGhoXHy8gIycpLCwsGB4xNTAqNScrLCkBCQoKDgwOGg8PGjIkHCQvLywsKiw2LCwvLCwsLC8sKSwsLCwsLCwsNC4sLCwsLCwtLCwpLCwsLCw0LCwsLCksLP/AABEIAMIBAwMBIgACEQEDEQH/xAAcAAACAwEBAQEAAAAAAAAAAAAEBQIDBgABBwj/xABFEAACAQIEBAQEAwUGBAUFAQABAhEDIQAEEjEFQVFhEyJxgQYykaFCscEUI9Hh8AcVM1Ji8RZygpJDorLC4iRUk7PSF//EABkBAAMBAQEAAAAAAAAAAAAAAAECAwAEBf/EADQRAAEDAgMECQMEAwEAAAAAAAEAAhEDIRIxUQQTQXEiMmGBkaGxwfAUUtE0QuHxIzOCcv/aAAwDAQACEQMRAD8A02W+EcpEeGOfW09DjOcb+GqlBhoBdGMC0kb2I/XGtyfEgYw3o5hSO+PYbVewzmvPdTY8QvlGWzBR4cWBgiIIxqMhmKIvTucaDi/BKdZSdIDxZov79RjI1Mh+ywahFzbRv6H+OOkPbVHbouYsdRPZqmzZkm5+mF+ZzknBmXrU3TVqieRgx0GFWczQLECLWBHPDMbfJLUfaZVbMDyGPaSTyx7l6JJuMF00jvixMKIvdOOH/CrVEDTBPLoMNst8HsB84n0P5/ywLwjjRELzxpaHEOuPMrVKoNl6dJlIiUJlcm1MwyADqL4YLTT/ACjBAzSkcjgSpEzOOTEXZrqAAyXtTJDdZxT+3AWOCEzMAnpgCu4a9p7YZoJs5KTGS5qYLQMLM1UKvhxRWOWAuPU10FtjyxdjulCk/KVXlq+qMHowG18YrL59g2+H2Sz5titSkQpU6oK0dNe+IZqkQpPLA37aFUEnEm4oCp5jHHgdMroxBZXieqdsJTIOHnFeKjZR9cIXacevTBi68ys4TZGUK/I4MpZqNtsJ1OL0brhixK2oQtDkc0dybTthuM/IxjP2sz6bDEm4k53OOd1DEVdu0ABaPM54bEA4TZ3OE7YHXNMeeLP2ZmvhgwNzQNUuyS5ieuKpvM/TBn7AceHK/XFZCgQUxyPxKdQVrL13xZW4ih+VdV94/LC7L0QskiT9sXF52XHO5jZsF0Me6LlEeOTe2OxT4Zx7hYTyUj4d8UU7K6R3GGOYz48MvSrbco+2MUFvbbBb5hmEHYdtsdm4bMhcH1RAIKdU/i6vESPpgKtnmqNqbrOA6aYJRcVFNrcgufevdmUfVy61POJTaZ2J6iMCvQ0mJDdxhzwSvQUHxFkn3wZnMzlNBCoJPMC4/hiWMtMQYXUabXNxSJSnK5iByti189OwH0wBpvbbE1w5aFMPOSY5LPmmQ1pxo6fxDTIGr/bGQx6VjEX0muzV2VnNyWqqceA+UE/164pbjbnsMZpa5G2LqReobXwu4aE31DitBl8677NbDWjnlUQPM2FVPJqiXMNHXCl80ykxiW7D8lfeFgutnT4t1AwLxLPrUTTb16YyiZhhzOPXzBIjGGzAGUp2mRChmQAxxPK5ggi8YFO+PIx14bQuTFeUxqcSJMTbE8vm3gjkcLAMXUXIOFLBCYVDN1e2RZjOI1OHMBhvl+ICAP0w7oojL5gBOIOrOZmF0NotfkVg9GJBcbT/AIepGTY++M9meFsGIA52H9b4dldr8lJ9BzLpcEwTQyksF0sWOwgyfTGj4BwBABUq3afKvIdz1PbGrUgnYTjmrbYGGGiVelspcJcYXzhyEJBWCLG1wcd+29jjW/EXDQw1KpLHeAIPc/xx5wT4fp04Z4Z/svp3xvqWYMRz0RNB4dhBssrUo1SJFNouZg7DfFNHIVSxGhiekHH0k5gDfEWqyPL+WIfWO+1VOyj7l88XJ1QboV9QcG0sie+NPxYkpywiGbA54q2qXiYQ3YYc1R/d2OwQc8v+YfUY8xpcjDV8xXJN0OLly+HPEFy9MrpLlTZtc87qRp9utiN8D5rMBSNJBQkC8tc9DAPsYI2PInu+pE5LzfozEyhUo4Ip5Y9Dgmoh8o02YGCIM2MQZ0j9MTyAqIAVdlQkrIJWb2uI1e+FdtIGSdmyHiqTQK7gj1x3h40fCs9TqBUzBhlI+a+oebebCT+I3wVmOC0SPKPdam/qChPTbExtgmHBUOxn9pWTFLB54IdIYOhMTpmD98XtwapuBIgmxGwJG2/2xQ2TdYkETtNp+uLb1rsnKQpFtnNQbUiLHHhU4IamZvjwJikqcIfRidMkbGMErQ1G1sccuRjSEcPFd+2PtJxCTifhYkKeBZaSVVGPdOLRTx7oxkFRox7oxf4eO0Y0rQqQmLadKcWKMaLg+XUifCLA8yQPWNsSqVMAlWpU8ZhL+H5VQZO+Ls9nyLLhhn8uggBdHaBJ9ThdVyvoBiDXB3SK6nNLRhCqydEPeo5GOq0qeoaNcdyPtiZIAgD3P6DFdMwZw/GVO0QndDMIAAA31nEq/ESBYgH64WVs6TsIxXTckhQLkwMQ3QzKtvOATDLcVefMxgAzbfA3/FKaytxeJPI9xuMK+JZTWCFZn07imNQDcgTIAPdrdAd8ZqtVa3IdfL9DFv0+uEIYTZEFwF19OUuTfB2ghdxP5Y+f8E+LHpeVjqTlb5T+YETbDzM8cdxvbthNy5xtkn3rRmrONZ4maYMRzHPCJsix5/fBRzEcsB5nPqgljA9fyx2MbgEBcr3B5kqf9zL/AJh9cdhT/wATU+Ue7KPtOOxsR1Wwt0SHiNXUwOprCPNB/IAb4Pyj6qZCgeVfMeokSW6naNrnC18wheyEf80EjbeAMXrUWiQ0H95KrE31SrGe23rHTEjkroqimqb2BMCbC/Q7bbYYeYANLAkwIIA1Da+4AnlfpiOVywNMuQ4Am2kn0M7AE2n16YPeidKjxAptCNJ5GCbd9sSLrqgal1dGJ1NrvHmbVB6GTjz+8K1JAySsWMTB3MGdjbttidXOfidyRcTHMTZZ7gz74ilEPKlgNK6zAmFFp7meXcY06oRop0vi2oEKmmNJIaBO4if+kjt+WIcW+M2q1dQlU0xpDSQLdo+2AtK3Ak3PzbzBthbmssqGFbcAgwNvvG2KNayckhLozTrgmfD+U7jYcza/35YdjLTtc9MYenUKEMCZBUg/c7d8bHhXG9QFQjaAVE26kXtt98ULyzkp7sOTJOC1DyH1wTR4Npb95fsMWrnCYIuMXLnnmYwhqPKcUqYTPJ5OjaKa+4B/PFOd+H6LfJ5D6yB7HEVrhx8sHEBTZZ8/tjnGIGZXQQ0iIRKfD1AKoIkggzquex5R6YubgFHVq8PaLKbe4wrqAjmTj2lm3U2wcNQ3xJZYLYU0zfDqTKV8NEN7xsTztgFeDUPD03Z7+YSPt0x4c7UJN98RFZh0GM1rwIlAlhMwgqPBYkvMDp9r9MHUSVgD88c9diNxigUz1xUy7rFTAa3qhX8WDaFJ6m4PXAFLKs4kCw3JMAfXBBzqE6S4sRI3MnYD+ueMp8RfGgouRRlidl2CiABqC3JmIuNj7hriBhbmsWhxxFaGll2ZggHmOwPPfEKtIqSGsRvPLHzjMfE9esq0tbBVJhQR2IEgCwO3fE6PEqzL4lR3qQQglmtJAEGZJjmT22xUOcOskLGnJbbi3FFoUPGIJUmFjmf0xkOKfFtVoZQAhEbm3W9pO46csDcZreJpKhRSRvnOzxMm+439emAOJZKoKfiAEo2nVyA6D3P9XxsU5o4IyTJuNVgi0WdhSPmCg2PeBv8AyxbWqFaCESZciVgxpBMGLgkkW5gHfGYfP2URBg9TsbD3iPfFNDizXuRJBKk2MbSOduvXAw6LStfRz1M02OplexUGNP8Arg8wTAA772xZR+KQFIQmRspmGvHlm8c9vbGeqp8h1hSwkLsCRb+O/wB8B5uoUfVMi5ldwdrjlHp+mAAsVteKfEFRKa1FhlaRYMApBi5O5i4g879MIMzxPxKbEgAj16iw7W9d8Vj4wqVKTUajKVeDJAjUAAGNvKYABIjAbZdxIcwpA80gre4IiZ2O19+hwwJOaEAZIylxrSoGorHLStvqJx2B9FEW1s/+oUxB+rg9tuWOwbIwUwzPx9Q1GotENUP+e4JiCzCbk/nhBxX4tr5ioHcjyjSqqAqqOgVYAGE2SyRqEgEAwSAd2i8AcycctMkWsBuW/r+OAGNCckrU/D3FHeqrZhiaNwSzEAb7Da0dI+2PPij4xfMVPKYVRpBHzMBaXaxa0b9MZ9640qupiIuOhvBH9fngXTJgXwQwTKBJiFoqfE2ejTQESgeOouCftfBdDjCFdRF10qTt5VA1E9SSOfX6ZeoNNvxc42HbEDWOnTymT39cbCFgU9bjhZzsBflt09TB5dBgJ+KuHsxmb/qI2wrRzM4kH6ffDQAgVp+L8ZAKlQAStxMjsb3FuU4afCfxVSUkVDom03j7X9sYO533xbSeDecKWgiFgYMhffclVQrrSorLAmCI9jtP0w34S9CsDFTzCbf5SOo3x+eMnxV6LTTdl9OnQ8j74a5T4pqpUDqb9vLP0Np6bdsR3TogFU3jZmF94rUUBGkz3/hj1Mpqi2+xJx8hyX9otWk0AQB+F/MO8zce0Y1fCf7T6Tx44KsLagCQdulwfrhTTeAiKjCVsKmXKmCL480YBzfx1lKMN4qNIny6mMbXtA98A53+0nI86jE9VpmD9YvhRj0TEN1TpyB097Y7OoV+WDYGTtHP7/nj5rV/tAWo7tD3PlFogbSZ5YHb46qtEIImYYm/rEWxU03qQqNX0jNcSoppljqgErG82jsQf54UZn4qAYqpgwxJAEIB0n8U2vYT2x82q8drEs+oCd7RHMgY9y3xk9On4elCDEgqDMXAMd+h7bWxjSIQ3gTPiHFWDMxYgFdufL6kzM98Zl80PxH+eCOPfGFTNaNYHkEKFAAHUxzMQL9MIFzLBpG/Xp6Yq02SHOy1vB8mdLVGIQC1+sRbuDuexHI4jlQtauxpuBSpqustKhhMECOcSZ/09sZFsyx8sk9sHVi1Kj4cw1QhmA5KJCg97k/TCEHVVCPzHEUeQCdKaVWfxb8uUkYd5tkWgiVHMK2qB+EdL3gSfr7YwtMwZG/I9D1wdxDPydIPlAABntH3xiAhKnxWsisNOoR3HImOnLAdKv5wDzIg9ieeOzbioif5lGk+231H5YCJJAtt29TikgBbCCiuI5klz2JAxFeJPABOoDadx6HeO22KPDZhq0tHMwYx6mVY/hPvbCl7QLlNCJNUG4t2H6Y8TNkc8RpZZuYj3/hiRy0GZ5bY537VTbxlAMkogcT/AKj+eOwGMqO/1OOxH6xqfdhTKhflaetiMR1Tzw4ocB2jWJ3gxv3j9eeCxwTSPMAbReS0X2PLr9MX3o1SYUgppNgJPbBVOh4cM6mTsO/fDajwvSw0lgOhIgbe+CjSbTpbYXgmZMT0idvtgGsFMtKyzvJmN8eRjSNk6bAago/r0/r8q6mXog/hPKZ29rdsbfBYNOiRIo6YKXh6tcW7fzwd/cyOxioqiJ5jbcmx748XhqgnTVNunPrjb0HIrGm5LhkSNxjjkGNxfnh3Q4YxAkna8i/Ke3M/TFg4RczBty3Ha2Bvxqhges+mRJ5x6zi0cNYcxhicpVW2iV6yTaPbARD3HPlJtvzF/rhxVnijgebBD1asEBh2n/fF6AxKmDzGKiAZlQeQILbg35Hbpi6nw6tEoF/6gy29YwTtDWi5QNFxXmse/THBL+UyTAHafa2DstwqGDPBHNZO/rYkfTFp4RT8QuupZ/DqsPqJ7745n7e0Dopm7Ocyllat4bMpFwStu1p9MV1OPMSEsIHLmeWHNThtNpJBJJknUZJO5N8Ls7wigp1QwPYmPygfXHO7bnOsrNotCCy1NQILE3n/AHxN6Kjr133wMtEMwFKWk7bm33w0rZEoVDgEnlMn3j8sIKr/ALlQsbmldWkNwTA3nA75pdp/WMajwwlFgFCsbCaaGdU6jJOq3K/S1sB06tSLss9dA7n/ADd8dI2nCIcbqW7GZSzLZhQRpUuJuVBJPaY8o9L+uOr1lNVg5IO9xt0EThglOHL6zJ3AAANoxU9NdRaAW6m5++JO2wzZMWsjtXZThiVD/jBRvLKY9okk4GzPAiX/AMXyjYhWv3gxGCxWPLHv7ScSqbU94hAWMhTyWQVCDqJI6gf/AMz98e5PIGG8Q04mQAT3uQefp3xV+149FUHmRjmL3kRKaUcmWA2M+hwImSYOWd5W8KBHpPXEBoJtM+2Pagdev9duWJw4cUwciXZQPl/PA7up5DFLZ43n6nA9TM6toxgxEFXNo6fTHYA8bt+eOw+BPiTvL8aaoYQAWkTHqeUdYGJ0uLsrgVNJQrJKkBlB2nykAjmPvhdRzR0S0qOsG+w2jr+eDslxTKJANPUdyzaixPrpt7Y6m3QDZRObz0maJGkciwkySD3ItYxzwsp5t6tUKSPmIWGIieckRH0w5PxFkRY5ZAeXlMz2GnCTifxLQJHh0kAm+lII/wC7c/bD2F0RTTrI8NL1NImY1XYCwEncCNicSyFbKNDVKi25X/8ANaPpi/guUy2aVS9So6jeCAQSSYcRMX5W6TjcZL4A4cUJFEMHFzqJn72O/wDLEKzwLXHJdFCiJmxSnghydWRSFMsJJhdwbE3F94P+2CMz8L0mlllTBhV0QT/1D9RjL8eylPJVYy7+VSIIN0N5HeNvzw14X8RZzNstLK06b1NDEm9iJiZIAm3UXxzmk8EOpunmusV6LgWVWwVnM8SrMp1LB2NmHqQBfA9HO1qI8SlJi0s1u/rjYUvhHNZrMVhmGpTQ8rAlUBJRmAkC6yIJMwJN8ZH47Pg5+vSpjTSpkBVU+UQBJJPMm57nHcMr5rieW/tyRNbjD11ArM6jVqbQwExfeOVvpgDLcUoA6HswtLKPMfU7YAy+ZDoVuJMYlw6qhZlqI9RixtaPlJvPOQDPQd8JOLjCkLhPKWYRRCAAb2j9MeVeJKoJJsO38cJKNBgBsoM/LFv0wctbSgYCZMXF77e2OUtuoXlGHPFhKAnAC8WbxCjC8n8W3TbHpZiEYFTpJPlPUm0WFrfTEcvw4K5qFSCTMah7WA29JwQwcUbq/wDvK5EGRuATafbFq6nDHYBT8xYSeQkcztiulQCszRLN8xNpja2Li4O/Lbt6chhCWhZAcEyoo1BUgSDYaiRBEdB3w5q01YsablC26uZBMnZv4x64Dx6Ko6Y2+cjzVTqyGGUDuefpyPtOIO84uYD0HvilskpM3+mNjCGFUtiknBh4U3JWP1/jiA4JVaYRzHrb64BqMGZWwFB6seKJw2pfCOYN/lHcj+GDaHwlVBu0ehX6xBxM7TRH7gn3L9FnRTnYYE4jUKCCInrjb1vhkReoSfT7Wt7x0wDmvg+g7gszxBO9uvt7YVu2Uc5lOKLpusTQzpU2M2wfQzru2lQT2/rbGpy3AMtSGoJqA/E2/qLiPXBxoqG1+GuobkAT2mwwXbaw5BNuVh6mVzFS/huBcRHTe2CU4DmBfSv/AHC8if1xrate21jztAk2xGqBYk9NpubTy9MIdsnILbsLMjg1XmB/3Y7D1cwgF9+63/8AVjsb6k6LYAmWV+DNAuyFuTXEegDAfbFWb+APEABraYBt632LGcEvnDp35nnI5xtv2/XEBmYjVLAbiSN9xb0544RtO2YYx+QVsNLRBP8A2ZKwg1yQOwt98U//AOT0v/uG/wC0fxw/p54hdtUHeSfL7/ntbE8txePKFJP1+npacRO0bZwf5BUG7HBIsn/Zp4Th6WcZWH+j/wCVx9sP34VmrgZ4Uwd/DpAE/wDm374lQzWo7cjN/X7gEfQ4itUE9GJiZgQOhjrI+vpgfVbVkX+TfwmGHMBI6/8AZorNLZpmJ5mLzc9cNfhn4WXKV1q+NrABVgNyCCCLLAscXNXggRIkxIHIWvFukd8EDNkx5dNtyNvaOnP64J23awOt5N/CWGHh6q7jWXqVP2gUqtNPHZDcElQF0kbcwSD2YjGU4z8B18zXes2YpAsSW0q2/PYRjSNmnJssAhY3M+nsQYHbERTc9V33FzYn+v54P1+1cX+QWws0Way39mzrtmF/7GxM/wBndyfHJJ5BYBt/vjSUNokeswO53sIH3wOFqQSTHvsNzP39Y9MKNt2iT0/ILYGDglY+FQAASsA2sfvbFp+HxBBZeXP3HKf9sHplGIDFiBt3BJ6fXmdxidDIS8mIv5hvHaSOQievthjtlT7km7b9qWr8P01/GF2m5+0be2LW+GUF9ZvsTN8MauVRpN5MWiCDztPpcYiioNrrtvJvIkfeZwp2uq4dbyRwN4hL1+FUP/iE/X+hi7/hikPxsP6vg5wFYFSepIt0mTNx6Y9fSL7kxAJ727cjiW+rn9x8kcLNECPhykCAdR9um/8Ati9eD0NhTJ9vyJGDFqLBMxv7fT3++BqmZNh6xbeIPoYkD3wuKs7NxW6I4KX900uVL2LHrFr498CnsqoDPMdZ5xfEDnDFxAM8x/sdxcdd8RGaS8kRyg8ulrR2Eb8sJFQi5J75RxDgiS4E/KCLRAvftNrYpOevfY9PSeXPEde0QQQYAFz3+x+mKRmSLMBBgAWgkdYnkfoMZtIcRdYvKIWpqFtUT6Hnb7b/ANGg1N5MwJ7e5wJmasnQRAubQZ7bx1HtEdPaGcaQgW5tYsOg2j7joL2GOgUYEhTL7wradVdMkhSDEcgTy/SZ54GesJuQBG1r3vBtP88e1R4lvwqZMTfkPSSDy574nVy9lYy2jlBJUc5HvO5iOWKNAFylJJXftK6TYNIt23mJsD2wDWML07iRPfnzwa4Q1GWJ1XgkWabgEbbTNrD3xR4SghYYnzFoPMbkQYgjmefrYtDQJQJJKFp7RBNiY8siNxexM3PYHrighxIiTeBpUgAgkEHYc+/PDOrRAnU9rgv5jG+kMJvv1mcU0HUrEaTsukCDe0kRG8nUY2w5fGSIali1iANSVAewf22EbY7BrOrGSp//ACgbWFtNrDHYeezz/laETTBIDaPKxIA0glYAkcpOxBg2bcTgh8l4YLtqiQN73jfeDuNucepKZ3RUU6UXxNJjzMyi8HcAtHSOfXDN6TuCvmkRICAXsSbj5iDMWMLe2OB9dwIBFvn9SrhgOSVrkk+YjUvI2iLapEglrDaInlNi62QaGVVgmIMH8MgDed45xMYparqQawRB0gAR03kyLLc87DbF1OtTJFMk2WSHgKTYeUDr0Bj2tgE1In+VoC8yuXphL+aCCxBHzAC/SJkdp3wSmgAhCNtRmSY5nTz/APj6YqzlIsNShUpq9xv5mMSq+WYE+XpHtHOEaU0qsy0MoIBQTqFyGG95xEjGbnPy434JsslyeHIZYJJvveQLeYiSR9Y5Xxf+zndpQQbywkgvAAO4G0emBgiakCpqpzMfLe0lr9rcojBFXMgsQ8PrglZICkhSPWNhBgxbBcDwn3j5qlB1VIECJMjlpE6Rfe0WsSRyxewt5tW7DzHsw3mzXF7i/PEaOZZ08igop06jKgQGkCNrSL3g2ucDrmGYTeZjQCAu5JvzBtvcDtjYHON/nztWxAIso2uAsMdmZp2Ck7Azt9u2LFan8v8AzQxJtp20gzDTy5x74DpIfCl2+c9jYQfl33kwO0dROpUJayAWDlbiLExvJ9QD3FsA0+3w7PmX5RxKL5doJANlmTIsQSJi0wPp9+qZNypVH1AjkvpzHIggR9euKKufcKrebQ7ALJ1LAmQdQvJ03A5YhUzJkmSbBWVQYXpF7bEwoi3TFhTqahTLmq7wvDpy1RdQuQJJBFwIgEEn8X1wPSMiYXmDB2MkdJMTPPbvgnL1mbVAtB1M/wA8drzN9pO+OFNayaqZJqQzsQLrtJEG28xMG/O+GacJOLOfkx8yQNxZC+GIuBqOrzDYAAnmBJgi3r1xWKVp1sCJO5ueQB2ie4+uGBpUwi6gI8slwIViDcieoJk2ue+IZuqF8TwwXIuSbjSv4uXmBjzWJ+uKBxmEsCJVNJEWWuVW8DVIP4i8j9D83uL3fYTczI57WNzfyxsI374HoBa4TwhDEi0m5LSCPUjZp5Ha+JcRqMCfIQaelXYdSTc8xI62k4m4Eujj2+A+apgQApLnVA0sIXzC0EjpO1wORAH3xzVwoBZQQfOo0xY6roAYsOXX3xXS4mzfumKaZ8wIC6lkTJAtbUfbAvjtTUOsxeDBIVQxiWBkGSI6/TDNp8CIPr7rF2iKFJ3FlDElfOIC84O+9wNovi4ZIhh4k7kkMsyAZ5i0ibGJvGKshVLFnU+UNMg7DeSLg7Ac47b4t/bwWkMvlOrzEmbyQY3ElvSR1uH42yBks3Cc1Jgp8qodSliI23YgiY0lYnFeXpLJBqHSIUmIJPIm8BgARaxgb8veKZ9AyBZYmYcTBbeOtgSIt3647LZ81CUJVWAALAraR5dxc8ojl3nCy8tnIfPmvs3RmF37KFBURqAsQD0JHM2NrTG9oGFjCoqiVhvmYoASVN4ERA3E7XjBbZh2JXVqqwYHliLRDXlpNgLX7xiTZkJDwyuPnLIDp3BsTMX5WtirSQL3Pf8AI7lMiToqKKg1GGkzBi8nlc8+QNse0MqpZgyxDC3KYuTp5WB9/c+pmFPmYAOk/vDYn8IkAXNo63MYrWtVudMSpgz5QJ2AnkLgGx98UOK5CUQp1+GLLqtSDpJNm1WABDSN9V8AZXJDzDUxVYLNcXvAgfMLCDbY4JrZnyBmZRqWNx8oOpfLG5Bix23wH+0jXULMVLqGKptP4ZibHeY68sFoqQRPzwTdGUV/d9MRNRyYB2F5E82k748wKtVwIPhk9dbL32Fh6Y7G3b9fRaW/JRmZzafuzAY+YafPIgyY0m4J1GQRMHY4l+1hwKmpoVSCpH+Gdx4fvcAi19zfA1PiyVSJRF0wqkAABr+ZjebkAkwN5xYnFS1RICudzT2ViAwMBSLRsPpaRg7ogTFx2+nwI4rwmWSzCeG769Y1pqmLxYlSxBIMkDmLHecCnME1AdAddZOnUPKYghtQlgACY2EqJ6j183NONSrqcEUlU7NGsqxMiYMg9BjzKOtSq8lqeoNLLcA6IKtcXaBN4vjMpANc8z/EdkeSxdcBNP72omo5NKEbXBYydQBiNPItGwPP1EG4vSbSulhpUTpC+c7SBpEfhN+WoRfCTJ1n1rABLFiLSNrAAEEeYwIvvyxDLZtVJBXVYiCxFxBNxuYUg/8ANh/pGzactVI11p8rSqldQCkqhP8A6gS0AMOsNykdsB5gNB8Y+bUBqiFZQo0wIuSdIEgXN98KERixCqwnUDD3Yz5SJ2UEpz5Az0YcKzD+I9ItKqDAcIzTJDab2vvp7HfGNF7TitHgfG62MFsI/htCsCCaalbgsgMSSJk3VWAaJAtAAjBNTJ1GqtqIaDpGpRYNBlp3I2JPa+2LKXDm16BUhAIIJ8oYxGpRcE3YNHLAfFM7WRqephVMKEdR5mBJIJsC/KP+XrjkwFzw5pEHj+Pe4V22HSlTzsUzUp6IRmCo8SCVuSG/CYAFsKxVQk6mLSSVILMdM39OZnv3wfW+IKwhWSSCCiliTqI/H+EBg2xNoaYwp4fxCk16gaQF+QgAMCYuxMqLWtt74vQp9DER4HP+4ClVMGJTQ8G81KpSQMq05IcyAykjbcmPNF/ywFR4SRWWXXSWdXYHyf5hYFW267EYYZNv3b1KlRW/d6VVW8wYXVWXuFNxaSIwmynxAKrnXTGrUGWSVVJNgi7Se56HviziahO7GVj7eGZ97LVMAgj5/a0dLJqrFNIlxLFmJBXytZjtbVcgd7YTVaQDHw/INIPlYhdcxY/hWHWx6A2tgzN/FT5ikBHy/M5MkwPwW5CZg3AwrSlTDMRUqGmrAr+6BALhlKsdQHJY/liOz4wJqgzlFz3nmi8g2YfZUtXarpUgiWYl2MzIgBrW8x33vyIw2o8LcJ/iwTqQraxtEPNyYEj/AFHAdfiVSmKmum667uWUiAQDtyLNBv6jFL8aWlSVbHUjGQH1CoDNx8qkiDYbDvjqLcYDWW8+EqLAP3Z/PNGUviNHTRoKMsgOsRqBLCAQY3vB/TE8rWqVjqfV4YM1ShFjNyZB1aSecx6YBocROsHwaYpwdNR08pJJJYNNzMCenK8Yu+IKH7JTZDLGo5alpYEQ3VRAkxuLGNsc5p02/wCNognI5840IVcZIxad3JC5nPq0t5jDTICAb7xzuVEGxjvGCjlqaaC7s1JSrEn5lRo0kqCQVveD02xnlzrNCGlLeZSwnzMWtO8RYACB5Rvh3W4wHVUqadQKgskEt8p1ETFWNIsYvIOLvpEAAfz3fOPclZBkle5JqdBixLFAT5YM3kciInlcxInAlR3YEqnlUrcCd5gHkCRzvscetmBmHbUIAhQ6J5QJMEgEAXZeR9scXdUqU6YlVElgIB0gFisjpBAscFjCTPE+CVzpsE0p04qavEh1gstQi6xyPORzA54oo1l1uWazgRH4CSNN5JtvMnnvOBOI5yag0SdarE7qYLdhYnbaIHfFFTIytIO/hklQCboYkfhk9P6nANCJDjki5zmnDGvinzZhSvyMd1BBuDttpLMLCfUxHIKjmmBKVFGpF+a7W3WBqAmIMdQRzxQlYEiahpmmpWTEMwJgrtKkm83uceJxA1YK0zVp0x5pVjyg6jMKpuR0t0xLdBoIAt87kQ8nNMQKY0DUrSY0EkGLadI3AksO0RgrJ0EpvpIDK4KsSBKaoG4jSAIBvzwgOY8Q61VXSmsEPB0g64gSDYXmZFjbbHZ/PqsCnBDrq7qxuQN9xsD17A4R2zvNpIlOHgCQEy4p8PBXCrS2FhqgMNidvLF7ntfqvymWFSmxVQrMSvlgmB+EKYjyiZvscV0OMUDR8zsrCQCpJmRBDapgwRta09sQylNKUFl1MT4gJb5gVaQRO0xy64djamGHzI+arEtm2RVtXhsGyNHL5NuX2x2Hi8JBAPiZhbfLBt235Y7EPrQOI8P4T7k9qQZ7JZU1lXLNVYM8MtpEmPJtuZEHqOWFoc5as3i0idMpdoO4+YrvAK4S0HZG1G8n2N9x2EH6HGgp8Navl2riGCNL69IjUfKN5YfLvGPUcwUWgPdIyvnPPyUG9OXAXzRmZ41NKmlP501anPLUNNp3J832x7QzlIUliadQm5EsX1QbD5UIHPnOKvh7gniu4LoETzs07r5iYFtUG24+UYdZXL5ZqCOEVy58slfKyarBVbWFIAlmM7bzhKtVjn4WySIy5WmbZTb3hPFR+eX4SfiOZZvBHi0yVBXSF0sgUiC50gau8k7zE4F4tVZQtRzpQk0wsCbebVI56jMGeeKuLUmY6osDDADaT5j2BYR7Y0/FMhk/BAcMjNSDaBrhXg3fxJKrtEG97i2GltKBzyC5+v0gh6GWNaqzVKgTRTDaxDH5ByV7D5bXPa2LOHcOFLL+JmGZfEckAbkA+YgyBziJ2BthfleH1nyvjQKlKkIADyVXUNPl3sdU/wA8BKtdqdSo9KqKbmATThRqvpS9pBm33nCvD3mHPAymNfyZHy6tUdm6Drft4rWcLziMrmnNN9RUMWYxIJXync2Iuec8hKTMKlBtQL06ilBocydMTq1CFvO3T3AS5KrUIJWVAGrYGNUBQTuBvbtijM1gGGqXOp1HdfMAAACDBjrvihpTDQbDvnxQdWDmgAXCZf8AExappHyioamhQNN4iFNutv5YvXifiLUWmFpTdoY85jswBmNu5wHUyGWKU9NN/GQkVdVQAHqACsrbvhh8R5b9gqK2UZxqQOCSW0g6lu0WEyb9Yw4pgtMDLgdfNIWOLcXAZnmh+G5SpVPhpdnaYYxp5C/K8Xw3rfCtdUqotMmqzoyDVIhQdQsb7i/YYW/DnEFOXrq1ZqbRqWEHnbcqW3Gw59/W1OKvQCVf2ceGSxQk1L/KSQQwn+bY4Kr6xqFrYtzvxzkeU8bqjWswy756q3KuqMKFVinnEtpuvlMgiRAkLIPY49oPUSnUpoSxMagFuacTIibt0EEAYVUaHiVytVigE6maTDRMEcxq6yb8pxB+N6KJpoQfMwdxqlgZ0zB8yghjt/DFS04obeYnTn/XYlaYE8x2pxxH4lNainlPkQFizEltNguwtPLlJ2virinE3Rj4tNvFcBpcQ0mI7ESTfoRJOFPD+Mvl6qsIYuDOtYBF4sY5QN8WniCmujG/n2PmUINMC823tsBtgtpbuzW2HbedOVkhdizNz6KirXhEmBrhlIJjSsg85UyBv1FsXcNy/wC01gpDwuoLAkk6SY6LZT3wZxXhJLrTpfvEZS9KFmppaPK8cgwI9QeuB6dZ8lWCqw8RCfMFKxYr5tQ3uREWnFmVWvbLM7xPvosWBj75cfBRyeaI8NTUKKG1MRqlbjTUYC5HP2GC24FWVwyOl/3gLkFagBBJAaZMNOlokE2GFNBadXM/v2dEOrU6QfNE84sTBjvi+rxYqWQqHAXQH0gddOw+a2/OIwtQOLobpeyzYAutBWzIy9NbI6FZdUEXqTvO4hSsjaFwJ4a1qbvRpVWKtUvuNLKVEjtAvOx6nCc8XNEotLUGgFiYI+URaLbkEGZnDbL8Vr5LxQhFOb6SBcEKVKiIB3BO04i+k+m3/H1u0xOqu2o3EHcI9lUlKnX1imRTaE0oYYKRANzdRfoeYIwJmq9TxSKzyacxpaZYDSPMDceVdjYDFfA+E+O6hXCVnciCBpZCGBbezX2H1GL/AIr+Fa1Jx+GmhEFnUEiWmDYG0n264qwsbUwF1yMjn+T581NzXlpcE2M5go9RBUBBViTpAIJAJAYsYJOwB82B+HNTpVai+IaRnSjU7quo6SWk3QGJBmxGFGXYwvnOvSSVAEr8xAPIzIIPqMC0uIKAW1zqBEQbMTIvI2J+3sR9MCC0G0RHyy29OIQnKZJUrqlNmq+JOvwyFMqCGIJOk/rp5TOFfEoB0mk1N0JDapE6VBUkHaARtuMOs/xYUXIputRiVtBt1BknSRcyOZ5YUcWzjMmsOdFR1DBmDeZQBLDeAu1sGi5xMu42nLyjROS0BzQFdwo0BTllRiGAJ1AxeQyX5i0XFu4wXxfwUDPTVqgm7BiT8pEHodtx19MBVqtByoYeVlRbQNtm1K3qCIvvieYytSkEYzzCgiVqAFgNRmxFht+LljPouneSeSwswEi2qDoZ86RK1CeoqPEchvyED2x2KK3EPMZpkGdgWj2x2OkUWaen5Ud4/X1VfjPUorHy6pmbz5rWETf9eeDOFUwHRapIplhIAOwMWmATJ5nrvhjk+HtUFNmKNLf4Sk+IxOmfKoMEwd+h647juZRqg8Ok1MUz5vmkAG5Ia/8AQ6Ym+q0uNNo5nT5yQa1wAcVbxHgmVQu9KsySCFpsJJMiPMsgSDIPTfFYqt4NNqanVS1eJ5aagS0zaGa07k84wFnq1GjUVqaa0Qguh53uIvyxLO8ZDM605Sm4k0zbSbkeu+EbTJiZMcT4IufElaD4coVqtNyvhuzDzKCxYqSeQgEqb+acG5Pi1bMBaBoqFaJpqsalWZNjqLSrDV1GMpwTi70qoShIdzBIJsCbSdyNrYZ8Py7Zeo1VarDMqxpqNlCmSSTJmbiNrHHPtFElxkA/bnY9sd1/4TU3ADMjXkqs/wCNlnNJKen/ABNSsbKjBPMYIIgGfrh3wHiYqVMu1eB4auHDkaTsq6CQe3MneOcg8X4mCfEWoXzM+cMsjaB22uNxttF1udLsadBHPhrBAsSWYMwBAJkQZv32xnsdXpgPseJvpBj28VTHFTyHstF8cZhkDClTWktQAVAsDWAZWQO8kGBvgTg9fKMgQU6zEMPKr/vPEYAsyqBGny2vz+ldXhDvUVqp0oiqyruXAUMwlSGUWP1GFHGs9llqMcuS4fSSx1KVZYkSDAtI9zgu2dsYGze4I8Lmcx6WTvaabiTEe06LZ0/gxK9Y1mbw08pZSxNRwLky2zbAzNw2EmayhztWmGmkFBXV0BLEFhtB62k7b2RUsyUr0y7M1EKuoCQCOYmAJ5H3w/q8VfNsaZNRKVMaRdQxOloEfiXUJ2tHfEmDa2vLMUgjPLD+Se1FuB7Ybrlr+EDmaq1lWjS0hEBAIm14JMyxn5oH+Y4r+HqwWsadekXphfDBZnUU5gSSo53seuB+F5ytkausKVqKYEpMsRDAg223Ppj6NwbjyvTrJm9FKqwuzLaOWpSPNBved8JtdZ1FnRGJp0N+YgT4KdJgcTwKwOf4ZVpOo0oVqEaTYgkMwvy+YnfcdsWfCfw+jZ8Uq6LAJ8pJUGFeACNyDjk45PiqlNXc+RTcaFMlikWUeX0vj3L5sUgKxKvVkOCROlQ0HoIPORNwcWqb11JzTYkEAjy8EjcAeCMtFq+L8NoVqi03pBKORux1XKRqKjT1ABnlPfHz9OJMc0z0GnSWNPWFsptBBkGAb41vGeN/tQ8BDRDMTqaXGiQDvYReIvtzwqqVMvQNLLeFReoulvFFUqrTchzsCRAtGwPbHPsFN7WYKgN7Yc+ZM6me5WruaXSzx9AqPhp3qOzJXFF1WAXYgNckrI2WQDB/zHaMJOKGoKzio2tlF2LTq0kA9Sd432wdx6nTRytNCtO50ly0RZ2DAQQSsSJ2PLB3FM/kauXohKeisAoqFbSoBBPd5MjrjuE0qoOGQ61gOjzOih1mETl5pNVFOswv4bEEzEiYIGqbARC9o74c/D3EKNGlWStQWsSBpcRM3gT6n6rhBml0eIEgJeJkGbgAknexMDviAzxC6QdOpZJ9NWn05+uL1aAqswOy7wose5hkKWUPjPNbWCJAgwYEgcrxG/bDHNZmqxUVdQVCdDdGtvvEWt7YByHEqiDVpBPyhYntIHLrOHTZ2lRpUq1P94NUVadSSrmAZIMQQSbdhgvYXXAmF1U24myLRn4qniHxCHmpUWMzAAKqoECIbqH1RfnGCKvE1rUqpq1GbWwEaraFg7R/mU9dxgj4i+I8tWyq0loqlQoF1qFGkyDERNjAkdTjJ5fMi1JmZUDgvEXk8hIJ3/PEadERBbGE242Gi1VxacMzyWm4bwihVzBuKgUKQNREzOhLCCIi5j5Y7lJnssWzRSnTKyZVSBz3jSIEEGRFsNadRKGYRkH7nUJZtiD1WZMde2C+NfEdKq7fsgClS5YbqwMFiJ21EdsVMdFwm9j2dsKjKVN1MXvN0h41SAKvSXw2AhgSZ1SRpPMbHf7YULlddQKX66gBsByF4vflaBhl8ScV1Vi6AgHSri0GFW4N+Y3G/vhclNKl2MNpZidphSQZ53GmO+KtbgEA9+a539cxkmdZnp0lR6YemlTU1RRckzYnlcG3XF/hVMytQ0kAMtvuQTMAEjkRcTgU12y6IpvTYgkGYNgbcxeJv1xOpnfDKFIXSZBCiYHI3g/7id8IcY6IHajjJaBNkpetXUwJgbSBty35RjsaSnn1UR4lM92sfcTbHY29d9qRS+Eah/etJ1Cm5Bm4sdjyws4rm30jzteJ8xvdjf3vjsdiLRO0O7vRP+xvelmYY+It91We/lXfB6oNVOw5D20nHY7HbwXK7NSyJjMCLeU7dyZxsuL0w2QouQC/jquoiTpiqdM76Z5Y7HY49o64+cVel1VD45QCtUgAfukNuuqrgD4apL+0ZYwJNTeO747HY4qP6D/k+irU/Vf9BNviM6c5nAvlHhrYW/COmM/8RZVFq0lVFVSkkBQATCXIG5747HYOzk4Nn/8APsF07T1D84lLg5FVwDA0i3/SD+eNXxCofAyxkz4LXnscdjseoMz3KWzdU93qkOr93lj1a/flf2xs/wC1w/8A0uTb8U789hz3x7jseDtH6uhzd6I0/wDW/wCarBUTGoixgbd5nBdVB4i2GzfmMdjse2vNQ9AfvD3ie/lqfwH0GBOIORmKVz8g/XHY7Ct645flVCqrsQxgx5H298DcEQNUSRNxvfmMdjsdDEHdRRz7GHP+qpirMf4sf6R+Zx2OwUQnfB1Hlt/4qj2JSR6XP1xL4itSaLRWrf8A7EH5Y8x2M3I9ytQ6r+Q9QlWZNl9P/cuKeIfM3/Kv/u/gPpjsdgMyCk7MJhnXJytG5/F+bYoqjTWqhfKPEcWtaSItyjHY7CN6p5phmveJKPDT/m/QYpqoJo23Vv8A347HYduY70nBaD4wE5ehN/L+mMQGMb9f0x5jsHZ/9fiqtV9MWx2Ox2OkJDmv/9k=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18" descr="data:image/jpg;base64,/9j/4AAQSkZJRgABAQAAAQABAAD/2wCEAAkGBhMSERUUExQWFRQWGBgYGBgYFxgdHRcaGh0VGhccGBwcHSYfGBojGhoXHy8gIycpLCwsGB4xNTAqNScrLCkBCQoKDgwOGg8PGjIkHCQvLywsKiw2LCwvLCwsLC8sKSwsLCwsLCwsNC4sLCwsLCwtLCwpLCwsLCw0LCwsLCksLP/AABEIAMIBAwMBIgACEQEDEQH/xAAcAAACAwEBAQEAAAAAAAAAAAAEBQIDBgABBwj/xABFEAACAQIEBAQEAwUGBAUFAQABAhEDIQAEEjEFQVFhEyJxgQYykaFCscEUI9Hh8AcVM1Ji8RZygpJDorLC4iRUk7PSF//EABkBAAMBAQEAAAAAAAAAAAAAAAECAwAEBf/EADQRAAEDAgMECQMEAwEAAAAAAAEAAhEDIRIxUQQTQXEiMmGBkaGxwfAUUtE0QuHxIzOCcv/aAAwDAQACEQMRAD8A02W+EcpEeGOfW09DjOcb+GqlBhoBdGMC0kb2I/XGtyfEgYw3o5hSO+PYbVewzmvPdTY8QvlGWzBR4cWBgiIIxqMhmKIvTucaDi/BKdZSdIDxZov79RjI1Mh+ywahFzbRv6H+OOkPbVHbouYsdRPZqmzZkm5+mF+ZzknBmXrU3TVqieRgx0GFWczQLECLWBHPDMbfJLUfaZVbMDyGPaSTyx7l6JJuMF00jvixMKIvdOOH/CrVEDTBPLoMNst8HsB84n0P5/ywLwjjRELzxpaHEOuPMrVKoNl6dJlIiUJlcm1MwyADqL4YLTT/ACjBAzSkcjgSpEzOOTEXZrqAAyXtTJDdZxT+3AWOCEzMAnpgCu4a9p7YZoJs5KTGS5qYLQMLM1UKvhxRWOWAuPU10FtjyxdjulCk/KVXlq+qMHowG18YrL59g2+H2Sz5titSkQpU6oK0dNe+IZqkQpPLA37aFUEnEm4oCp5jHHgdMroxBZXieqdsJTIOHnFeKjZR9cIXacevTBi68ys4TZGUK/I4MpZqNtsJ1OL0brhixK2oQtDkc0dybTthuM/IxjP2sz6bDEm4k53OOd1DEVdu0ABaPM54bEA4TZ3OE7YHXNMeeLP2ZmvhgwNzQNUuyS5ieuKpvM/TBn7AceHK/XFZCgQUxyPxKdQVrL13xZW4ih+VdV94/LC7L0QskiT9sXF52XHO5jZsF0Me6LlEeOTe2OxT4Zx7hYTyUj4d8UU7K6R3GGOYz48MvSrbco+2MUFvbbBb5hmEHYdtsdm4bMhcH1RAIKdU/i6vESPpgKtnmqNqbrOA6aYJRcVFNrcgufevdmUfVy61POJTaZ2J6iMCvQ0mJDdxhzwSvQUHxFkn3wZnMzlNBCoJPMC4/hiWMtMQYXUabXNxSJSnK5iByti189OwH0wBpvbbE1w5aFMPOSY5LPmmQ1pxo6fxDTIGr/bGQx6VjEX0muzV2VnNyWqqceA+UE/164pbjbnsMZpa5G2LqReobXwu4aE31DitBl8677NbDWjnlUQPM2FVPJqiXMNHXCl80ykxiW7D8lfeFgutnT4t1AwLxLPrUTTb16YyiZhhzOPXzBIjGGzAGUp2mRChmQAxxPK5ggi8YFO+PIx14bQuTFeUxqcSJMTbE8vm3gjkcLAMXUXIOFLBCYVDN1e2RZjOI1OHMBhvl+ICAP0w7oojL5gBOIOrOZmF0NotfkVg9GJBcbT/AIepGTY++M9meFsGIA52H9b4dldr8lJ9BzLpcEwTQyksF0sWOwgyfTGj4BwBABUq3afKvIdz1PbGrUgnYTjmrbYGGGiVelspcJcYXzhyEJBWCLG1wcd+29jjW/EXDQw1KpLHeAIPc/xx5wT4fp04Z4Z/svp3xvqWYMRz0RNB4dhBssrUo1SJFNouZg7DfFNHIVSxGhiekHH0k5gDfEWqyPL+WIfWO+1VOyj7l88XJ1QboV9QcG0sie+NPxYkpywiGbA54q2qXiYQ3YYc1R/d2OwQc8v+YfUY8xpcjDV8xXJN0OLly+HPEFy9MrpLlTZtc87qRp9utiN8D5rMBSNJBQkC8tc9DAPsYI2PInu+pE5LzfozEyhUo4Ip5Y9Dgmoh8o02YGCIM2MQZ0j9MTyAqIAVdlQkrIJWb2uI1e+FdtIGSdmyHiqTQK7gj1x3h40fCs9TqBUzBhlI+a+oebebCT+I3wVmOC0SPKPdam/qChPTbExtgmHBUOxn9pWTFLB54IdIYOhMTpmD98XtwapuBIgmxGwJG2/2xQ2TdYkETtNp+uLb1rsnKQpFtnNQbUiLHHhU4IamZvjwJikqcIfRidMkbGMErQ1G1sccuRjSEcPFd+2PtJxCTifhYkKeBZaSVVGPdOLRTx7oxkFRox7oxf4eO0Y0rQqQmLadKcWKMaLg+XUifCLA8yQPWNsSqVMAlWpU8ZhL+H5VQZO+Ls9nyLLhhn8uggBdHaBJ9ThdVyvoBiDXB3SK6nNLRhCqydEPeo5GOq0qeoaNcdyPtiZIAgD3P6DFdMwZw/GVO0QndDMIAAA31nEq/ESBYgH64WVs6TsIxXTckhQLkwMQ3QzKtvOATDLcVefMxgAzbfA3/FKaytxeJPI9xuMK+JZTWCFZn07imNQDcgTIAPdrdAd8ZqtVa3IdfL9DFv0+uEIYTZEFwF19OUuTfB2ghdxP5Y+f8E+LHpeVjqTlb5T+YETbDzM8cdxvbthNy5xtkn3rRmrONZ4maYMRzHPCJsix5/fBRzEcsB5nPqgljA9fyx2MbgEBcr3B5kqf9zL/AJh9cdhT/wATU+Ue7KPtOOxsR1Wwt0SHiNXUwOprCPNB/IAb4Pyj6qZCgeVfMeokSW6naNrnC18wheyEf80EjbeAMXrUWiQ0H95KrE31SrGe23rHTEjkroqimqb2BMCbC/Q7bbYYeYANLAkwIIA1Da+4AnlfpiOVywNMuQ4Am2kn0M7AE2n16YPeidKjxAptCNJ5GCbd9sSLrqgal1dGJ1NrvHmbVB6GTjz+8K1JAySsWMTB3MGdjbttidXOfidyRcTHMTZZ7gz74ilEPKlgNK6zAmFFp7meXcY06oRop0vi2oEKmmNJIaBO4if+kjt+WIcW+M2q1dQlU0xpDSQLdo+2AtK3Ak3PzbzBthbmssqGFbcAgwNvvG2KNayckhLozTrgmfD+U7jYcza/35YdjLTtc9MYenUKEMCZBUg/c7d8bHhXG9QFQjaAVE26kXtt98ULyzkp7sOTJOC1DyH1wTR4Npb95fsMWrnCYIuMXLnnmYwhqPKcUqYTPJ5OjaKa+4B/PFOd+H6LfJ5D6yB7HEVrhx8sHEBTZZ8/tjnGIGZXQQ0iIRKfD1AKoIkggzquex5R6YubgFHVq8PaLKbe4wrqAjmTj2lm3U2wcNQ3xJZYLYU0zfDqTKV8NEN7xsTztgFeDUPD03Z7+YSPt0x4c7UJN98RFZh0GM1rwIlAlhMwgqPBYkvMDp9r9MHUSVgD88c9diNxigUz1xUy7rFTAa3qhX8WDaFJ6m4PXAFLKs4kCw3JMAfXBBzqE6S4sRI3MnYD+ueMp8RfGgouRRlidl2CiABqC3JmIuNj7hriBhbmsWhxxFaGll2ZggHmOwPPfEKtIqSGsRvPLHzjMfE9esq0tbBVJhQR2IEgCwO3fE6PEqzL4lR3qQQglmtJAEGZJjmT22xUOcOskLGnJbbi3FFoUPGIJUmFjmf0xkOKfFtVoZQAhEbm3W9pO46csDcZreJpKhRSRvnOzxMm+439emAOJZKoKfiAEo2nVyA6D3P9XxsU5o4IyTJuNVgi0WdhSPmCg2PeBv8AyxbWqFaCESZciVgxpBMGLgkkW5gHfGYfP2URBg9TsbD3iPfFNDizXuRJBKk2MbSOduvXAw6LStfRz1M02OplexUGNP8Arg8wTAA772xZR+KQFIQmRspmGvHlm8c9vbGeqp8h1hSwkLsCRb+O/wB8B5uoUfVMi5ldwdrjlHp+mAAsVteKfEFRKa1FhlaRYMApBi5O5i4g879MIMzxPxKbEgAj16iw7W9d8Vj4wqVKTUajKVeDJAjUAAGNvKYABIjAbZdxIcwpA80gre4IiZ2O19+hwwJOaEAZIylxrSoGorHLStvqJx2B9FEW1s/+oUxB+rg9tuWOwbIwUwzPx9Q1GotENUP+e4JiCzCbk/nhBxX4tr5ioHcjyjSqqAqqOgVYAGE2SyRqEgEAwSAd2i8AcycctMkWsBuW/r+OAGNCckrU/D3FHeqrZhiaNwSzEAb7Da0dI+2PPij4xfMVPKYVRpBHzMBaXaxa0b9MZ9640qupiIuOhvBH9fngXTJgXwQwTKBJiFoqfE2ejTQESgeOouCftfBdDjCFdRF10qTt5VA1E9SSOfX6ZeoNNvxc42HbEDWOnTymT39cbCFgU9bjhZzsBflt09TB5dBgJ+KuHsxmb/qI2wrRzM4kH6ffDQAgVp+L8ZAKlQAStxMjsb3FuU4afCfxVSUkVDom03j7X9sYO533xbSeDecKWgiFgYMhffclVQrrSorLAmCI9jtP0w34S9CsDFTzCbf5SOo3x+eMnxV6LTTdl9OnQ8j74a5T4pqpUDqb9vLP0Np6bdsR3TogFU3jZmF94rUUBGkz3/hj1Mpqi2+xJx8hyX9otWk0AQB+F/MO8zce0Y1fCf7T6Tx44KsLagCQdulwfrhTTeAiKjCVsKmXKmCL480YBzfx1lKMN4qNIny6mMbXtA98A53+0nI86jE9VpmD9YvhRj0TEN1TpyB097Y7OoV+WDYGTtHP7/nj5rV/tAWo7tD3PlFogbSZ5YHb46qtEIImYYm/rEWxU03qQqNX0jNcSoppljqgErG82jsQf54UZn4qAYqpgwxJAEIB0n8U2vYT2x82q8drEs+oCd7RHMgY9y3xk9On4elCDEgqDMXAMd+h7bWxjSIQ3gTPiHFWDMxYgFdufL6kzM98Zl80PxH+eCOPfGFTNaNYHkEKFAAHUxzMQL9MIFzLBpG/Xp6Yq02SHOy1vB8mdLVGIQC1+sRbuDuexHI4jlQtauxpuBSpqustKhhMECOcSZ/09sZFsyx8sk9sHVi1Kj4cw1QhmA5KJCg97k/TCEHVVCPzHEUeQCdKaVWfxb8uUkYd5tkWgiVHMK2qB+EdL3gSfr7YwtMwZG/I9D1wdxDPydIPlAABntH3xiAhKnxWsisNOoR3HImOnLAdKv5wDzIg9ieeOzbioif5lGk+231H5YCJJAtt29TikgBbCCiuI5klz2JAxFeJPABOoDadx6HeO22KPDZhq0tHMwYx6mVY/hPvbCl7QLlNCJNUG4t2H6Y8TNkc8RpZZuYj3/hiRy0GZ5bY537VTbxlAMkogcT/AKj+eOwGMqO/1OOxH6xqfdhTKhflaetiMR1Tzw4ocB2jWJ3gxv3j9eeCxwTSPMAbReS0X2PLr9MX3o1SYUgppNgJPbBVOh4cM6mTsO/fDajwvSw0lgOhIgbe+CjSbTpbYXgmZMT0idvtgGsFMtKyzvJmN8eRjSNk6bAago/r0/r8q6mXog/hPKZ29rdsbfBYNOiRIo6YKXh6tcW7fzwd/cyOxioqiJ5jbcmx748XhqgnTVNunPrjb0HIrGm5LhkSNxjjkGNxfnh3Q4YxAkna8i/Ke3M/TFg4RczBty3Ha2Bvxqhges+mRJ5x6zi0cNYcxhicpVW2iV6yTaPbARD3HPlJtvzF/rhxVnijgebBD1asEBh2n/fF6AxKmDzGKiAZlQeQILbg35Hbpi6nw6tEoF/6gy29YwTtDWi5QNFxXmse/THBL+UyTAHafa2DstwqGDPBHNZO/rYkfTFp4RT8QuupZ/DqsPqJ7745n7e0Dopm7Ocyllat4bMpFwStu1p9MV1OPMSEsIHLmeWHNThtNpJBJJknUZJO5N8Ls7wigp1QwPYmPygfXHO7bnOsrNotCCy1NQILE3n/AHxN6Kjr133wMtEMwFKWk7bm33w0rZEoVDgEnlMn3j8sIKr/ALlQsbmldWkNwTA3nA75pdp/WMajwwlFgFCsbCaaGdU6jJOq3K/S1sB06tSLss9dA7n/ADd8dI2nCIcbqW7GZSzLZhQRpUuJuVBJPaY8o9L+uOr1lNVg5IO9xt0EThglOHL6zJ3AAANoxU9NdRaAW6m5++JO2wzZMWsjtXZThiVD/jBRvLKY9okk4GzPAiX/AMXyjYhWv3gxGCxWPLHv7ScSqbU94hAWMhTyWQVCDqJI6gf/AMz98e5PIGG8Q04mQAT3uQefp3xV+149FUHmRjmL3kRKaUcmWA2M+hwImSYOWd5W8KBHpPXEBoJtM+2Pagdev9duWJw4cUwciXZQPl/PA7up5DFLZ43n6nA9TM6toxgxEFXNo6fTHYA8bt+eOw+BPiTvL8aaoYQAWkTHqeUdYGJ0uLsrgVNJQrJKkBlB2nykAjmPvhdRzR0S0qOsG+w2jr+eDslxTKJANPUdyzaixPrpt7Y6m3QDZRObz0maJGkciwkySD3ItYxzwsp5t6tUKSPmIWGIieckRH0w5PxFkRY5ZAeXlMz2GnCTifxLQJHh0kAm+lII/wC7c/bD2F0RTTrI8NL1NImY1XYCwEncCNicSyFbKNDVKi25X/8ANaPpi/guUy2aVS9So6jeCAQSSYcRMX5W6TjcZL4A4cUJFEMHFzqJn72O/wDLEKzwLXHJdFCiJmxSnghydWRSFMsJJhdwbE3F94P+2CMz8L0mlllTBhV0QT/1D9RjL8eylPJVYy7+VSIIN0N5HeNvzw14X8RZzNstLK06b1NDEm9iJiZIAm3UXxzmk8EOpunmusV6LgWVWwVnM8SrMp1LB2NmHqQBfA9HO1qI8SlJi0s1u/rjYUvhHNZrMVhmGpTQ8rAlUBJRmAkC6yIJMwJN8ZH47Pg5+vSpjTSpkBVU+UQBJJPMm57nHcMr5rieW/tyRNbjD11ArM6jVqbQwExfeOVvpgDLcUoA6HswtLKPMfU7YAy+ZDoVuJMYlw6qhZlqI9RixtaPlJvPOQDPQd8JOLjCkLhPKWYRRCAAb2j9MeVeJKoJJsO38cJKNBgBsoM/LFv0wctbSgYCZMXF77e2OUtuoXlGHPFhKAnAC8WbxCjC8n8W3TbHpZiEYFTpJPlPUm0WFrfTEcvw4K5qFSCTMah7WA29JwQwcUbq/wDvK5EGRuATafbFq6nDHYBT8xYSeQkcztiulQCszRLN8xNpja2Li4O/Lbt6chhCWhZAcEyoo1BUgSDYaiRBEdB3w5q01YsablC26uZBMnZv4x64Dx6Ko6Y2+cjzVTqyGGUDuefpyPtOIO84uYD0HvilskpM3+mNjCGFUtiknBh4U3JWP1/jiA4JVaYRzHrb64BqMGZWwFB6seKJw2pfCOYN/lHcj+GDaHwlVBu0ehX6xBxM7TRH7gn3L9FnRTnYYE4jUKCCInrjb1vhkReoSfT7Wt7x0wDmvg+g7gszxBO9uvt7YVu2Uc5lOKLpusTQzpU2M2wfQzru2lQT2/rbGpy3AMtSGoJqA/E2/qLiPXBxoqG1+GuobkAT2mwwXbaw5BNuVh6mVzFS/huBcRHTe2CU4DmBfSv/AHC8if1xrate21jztAk2xGqBYk9NpubTy9MIdsnILbsLMjg1XmB/3Y7D1cwgF9+63/8AVjsb6k6LYAmWV+DNAuyFuTXEegDAfbFWb+APEABraYBt632LGcEvnDp35nnI5xtv2/XEBmYjVLAbiSN9xb0544RtO2YYx+QVsNLRBP8A2ZKwg1yQOwt98U//AOT0v/uG/wC0fxw/p54hdtUHeSfL7/ntbE8txePKFJP1+npacRO0bZwf5BUG7HBIsn/Zp4Th6WcZWH+j/wCVx9sP34VmrgZ4Uwd/DpAE/wDm374lQzWo7cjN/X7gEfQ4itUE9GJiZgQOhjrI+vpgfVbVkX+TfwmGHMBI6/8AZorNLZpmJ5mLzc9cNfhn4WXKV1q+NrABVgNyCCCLLAscXNXggRIkxIHIWvFukd8EDNkx5dNtyNvaOnP64J23awOt5N/CWGHh6q7jWXqVP2gUqtNPHZDcElQF0kbcwSD2YjGU4z8B18zXes2YpAsSW0q2/PYRjSNmnJssAhY3M+nsQYHbERTc9V33FzYn+v54P1+1cX+QWws0Way39mzrtmF/7GxM/wBndyfHJJ5BYBt/vjSUNokeswO53sIH3wOFqQSTHvsNzP39Y9MKNt2iT0/ILYGDglY+FQAASsA2sfvbFp+HxBBZeXP3HKf9sHplGIDFiBt3BJ6fXmdxidDIS8mIv5hvHaSOQievthjtlT7km7b9qWr8P01/GF2m5+0be2LW+GUF9ZvsTN8MauVRpN5MWiCDztPpcYiioNrrtvJvIkfeZwp2uq4dbyRwN4hL1+FUP/iE/X+hi7/hikPxsP6vg5wFYFSepIt0mTNx6Y9fSL7kxAJ727cjiW+rn9x8kcLNECPhykCAdR9um/8Ati9eD0NhTJ9vyJGDFqLBMxv7fT3++BqmZNh6xbeIPoYkD3wuKs7NxW6I4KX900uVL2LHrFr498CnsqoDPMdZ5xfEDnDFxAM8x/sdxcdd8RGaS8kRyg8ulrR2Eb8sJFQi5J75RxDgiS4E/KCLRAvftNrYpOevfY9PSeXPEde0QQQYAFz3+x+mKRmSLMBBgAWgkdYnkfoMZtIcRdYvKIWpqFtUT6Hnb7b/ANGg1N5MwJ7e5wJmasnQRAubQZ7bx1HtEdPaGcaQgW5tYsOg2j7joL2GOgUYEhTL7wradVdMkhSDEcgTy/SZ54GesJuQBG1r3vBtP88e1R4lvwqZMTfkPSSDy574nVy9lYy2jlBJUc5HvO5iOWKNAFylJJXftK6TYNIt23mJsD2wDWML07iRPfnzwa4Q1GWJ1XgkWabgEbbTNrD3xR4SghYYnzFoPMbkQYgjmefrYtDQJQJJKFp7RBNiY8siNxexM3PYHrighxIiTeBpUgAgkEHYc+/PDOrRAnU9rgv5jG+kMJvv1mcU0HUrEaTsukCDe0kRG8nUY2w5fGSIali1iANSVAewf22EbY7BrOrGSp//ACgbWFtNrDHYeezz/laETTBIDaPKxIA0glYAkcpOxBg2bcTgh8l4YLtqiQN73jfeDuNucepKZ3RUU6UXxNJjzMyi8HcAtHSOfXDN6TuCvmkRICAXsSbj5iDMWMLe2OB9dwIBFvn9SrhgOSVrkk+YjUvI2iLapEglrDaInlNi62QaGVVgmIMH8MgDed45xMYparqQawRB0gAR03kyLLc87DbF1OtTJFMk2WSHgKTYeUDr0Bj2tgE1In+VoC8yuXphL+aCCxBHzAC/SJkdp3wSmgAhCNtRmSY5nTz/APj6YqzlIsNShUpq9xv5mMSq+WYE+XpHtHOEaU0qsy0MoIBQTqFyGG95xEjGbnPy434JsslyeHIZYJJvveQLeYiSR9Y5Xxf+zndpQQbywkgvAAO4G0emBgiakCpqpzMfLe0lr9rcojBFXMgsQ8PrglZICkhSPWNhBgxbBcDwn3j5qlB1VIECJMjlpE6Rfe0WsSRyxewt5tW7DzHsw3mzXF7i/PEaOZZ08igop06jKgQGkCNrSL3g2ucDrmGYTeZjQCAu5JvzBtvcDtjYHON/nztWxAIso2uAsMdmZp2Ck7Azt9u2LFan8v8AzQxJtp20gzDTy5x74DpIfCl2+c9jYQfl33kwO0dROpUJayAWDlbiLExvJ9QD3FsA0+3w7PmX5RxKL5doJANlmTIsQSJi0wPp9+qZNypVH1AjkvpzHIggR9euKKufcKrebQ7ALJ1LAmQdQvJ03A5YhUzJkmSbBWVQYXpF7bEwoi3TFhTqahTLmq7wvDpy1RdQuQJJBFwIgEEn8X1wPSMiYXmDB2MkdJMTPPbvgnL1mbVAtB1M/wA8drzN9pO+OFNayaqZJqQzsQLrtJEG28xMG/O+GacJOLOfkx8yQNxZC+GIuBqOrzDYAAnmBJgi3r1xWKVp1sCJO5ueQB2ie4+uGBpUwi6gI8slwIViDcieoJk2ue+IZuqF8TwwXIuSbjSv4uXmBjzWJ+uKBxmEsCJVNJEWWuVW8DVIP4i8j9D83uL3fYTczI57WNzfyxsI374HoBa4TwhDEi0m5LSCPUjZp5Ha+JcRqMCfIQaelXYdSTc8xI62k4m4Eujj2+A+apgQApLnVA0sIXzC0EjpO1wORAH3xzVwoBZQQfOo0xY6roAYsOXX3xXS4mzfumKaZ8wIC6lkTJAtbUfbAvjtTUOsxeDBIVQxiWBkGSI6/TDNp8CIPr7rF2iKFJ3FlDElfOIC84O+9wNovi4ZIhh4k7kkMsyAZ5i0ibGJvGKshVLFnU+UNMg7DeSLg7Ac47b4t/bwWkMvlOrzEmbyQY3ElvSR1uH42yBks3Cc1Jgp8qodSliI23YgiY0lYnFeXpLJBqHSIUmIJPIm8BgARaxgb8veKZ9AyBZYmYcTBbeOtgSIt3647LZ81CUJVWAALAraR5dxc8ojl3nCy8tnIfPmvs3RmF37KFBURqAsQD0JHM2NrTG9oGFjCoqiVhvmYoASVN4ERA3E7XjBbZh2JXVqqwYHliLRDXlpNgLX7xiTZkJDwyuPnLIDp3BsTMX5WtirSQL3Pf8AI7lMiToqKKg1GGkzBi8nlc8+QNse0MqpZgyxDC3KYuTp5WB9/c+pmFPmYAOk/vDYn8IkAXNo63MYrWtVudMSpgz5QJ2AnkLgGx98UOK5CUQp1+GLLqtSDpJNm1WABDSN9V8AZXJDzDUxVYLNcXvAgfMLCDbY4JrZnyBmZRqWNx8oOpfLG5Bix23wH+0jXULMVLqGKptP4ZibHeY68sFoqQRPzwTdGUV/d9MRNRyYB2F5E82k748wKtVwIPhk9dbL32Fh6Y7G3b9fRaW/JRmZzafuzAY+YafPIgyY0m4J1GQRMHY4l+1hwKmpoVSCpH+Gdx4fvcAi19zfA1PiyVSJRF0wqkAABr+ZjebkAkwN5xYnFS1RICudzT2ViAwMBSLRsPpaRg7ogTFx2+nwI4rwmWSzCeG769Y1pqmLxYlSxBIMkDmLHecCnME1AdAddZOnUPKYghtQlgACY2EqJ6j183NONSrqcEUlU7NGsqxMiYMg9BjzKOtSq8lqeoNLLcA6IKtcXaBN4vjMpANc8z/EdkeSxdcBNP72omo5NKEbXBYydQBiNPItGwPP1EG4vSbSulhpUTpC+c7SBpEfhN+WoRfCTJ1n1rABLFiLSNrAAEEeYwIvvyxDLZtVJBXVYiCxFxBNxuYUg/8ANh/pGzactVI11p8rSqldQCkqhP8A6gS0AMOsNykdsB5gNB8Y+bUBqiFZQo0wIuSdIEgXN98KERixCqwnUDD3Yz5SJ2UEpz5Az0YcKzD+I9ItKqDAcIzTJDab2vvp7HfGNF7TitHgfG62MFsI/htCsCCaalbgsgMSSJk3VWAaJAtAAjBNTJ1GqtqIaDpGpRYNBlp3I2JPa+2LKXDm16BUhAIIJ8oYxGpRcE3YNHLAfFM7WRqephVMKEdR5mBJIJsC/KP+XrjkwFzw5pEHj+Pe4V22HSlTzsUzUp6IRmCo8SCVuSG/CYAFsKxVQk6mLSSVILMdM39OZnv3wfW+IKwhWSSCCiliTqI/H+EBg2xNoaYwp4fxCk16gaQF+QgAMCYuxMqLWtt74vQp9DER4HP+4ClVMGJTQ8G81KpSQMq05IcyAykjbcmPNF/ywFR4SRWWXXSWdXYHyf5hYFW267EYYZNv3b1KlRW/d6VVW8wYXVWXuFNxaSIwmynxAKrnXTGrUGWSVVJNgi7Se56HviziahO7GVj7eGZ97LVMAgj5/a0dLJqrFNIlxLFmJBXytZjtbVcgd7YTVaQDHw/INIPlYhdcxY/hWHWx6A2tgzN/FT5ikBHy/M5MkwPwW5CZg3AwrSlTDMRUqGmrAr+6BALhlKsdQHJY/liOz4wJqgzlFz3nmi8g2YfZUtXarpUgiWYl2MzIgBrW8x33vyIw2o8LcJ/iwTqQraxtEPNyYEj/AFHAdfiVSmKmum667uWUiAQDtyLNBv6jFL8aWlSVbHUjGQH1CoDNx8qkiDYbDvjqLcYDWW8+EqLAP3Z/PNGUviNHTRoKMsgOsRqBLCAQY3vB/TE8rWqVjqfV4YM1ShFjNyZB1aSecx6YBocROsHwaYpwdNR08pJJJYNNzMCenK8Yu+IKH7JTZDLGo5alpYEQ3VRAkxuLGNsc5p02/wCNognI5840IVcZIxad3JC5nPq0t5jDTICAb7xzuVEGxjvGCjlqaaC7s1JSrEn5lRo0kqCQVveD02xnlzrNCGlLeZSwnzMWtO8RYACB5Rvh3W4wHVUqadQKgskEt8p1ETFWNIsYvIOLvpEAAfz3fOPclZBkle5JqdBixLFAT5YM3kciInlcxInAlR3YEqnlUrcCd5gHkCRzvscetmBmHbUIAhQ6J5QJMEgEAXZeR9scXdUqU6YlVElgIB0gFisjpBAscFjCTPE+CVzpsE0p04qavEh1gstQi6xyPORzA54oo1l1uWazgRH4CSNN5JtvMnnvOBOI5yag0SdarE7qYLdhYnbaIHfFFTIytIO/hklQCboYkfhk9P6nANCJDjki5zmnDGvinzZhSvyMd1BBuDttpLMLCfUxHIKjmmBKVFGpF+a7W3WBqAmIMdQRzxQlYEiahpmmpWTEMwJgrtKkm83uceJxA1YK0zVp0x5pVjyg6jMKpuR0t0xLdBoIAt87kQ8nNMQKY0DUrSY0EkGLadI3AksO0RgrJ0EpvpIDK4KsSBKaoG4jSAIBvzwgOY8Q61VXSmsEPB0g64gSDYXmZFjbbHZ/PqsCnBDrq7qxuQN9xsD17A4R2zvNpIlOHgCQEy4p8PBXCrS2FhqgMNidvLF7ntfqvymWFSmxVQrMSvlgmB+EKYjyiZvscV0OMUDR8zsrCQCpJmRBDapgwRta09sQylNKUFl1MT4gJb5gVaQRO0xy64djamGHzI+arEtm2RVtXhsGyNHL5NuX2x2Hi8JBAPiZhbfLBt235Y7EPrQOI8P4T7k9qQZ7JZU1lXLNVYM8MtpEmPJtuZEHqOWFoc5as3i0idMpdoO4+YrvAK4S0HZG1G8n2N9x2EH6HGgp8Navl2riGCNL69IjUfKN5YfLvGPUcwUWgPdIyvnPPyUG9OXAXzRmZ41NKmlP501anPLUNNp3J832x7QzlIUliadQm5EsX1QbD5UIHPnOKvh7gniu4LoETzs07r5iYFtUG24+UYdZXL5ZqCOEVy58slfKyarBVbWFIAlmM7bzhKtVjn4WySIy5WmbZTb3hPFR+eX4SfiOZZvBHi0yVBXSF0sgUiC50gau8k7zE4F4tVZQtRzpQk0wsCbebVI56jMGeeKuLUmY6osDDADaT5j2BYR7Y0/FMhk/BAcMjNSDaBrhXg3fxJKrtEG97i2GltKBzyC5+v0gh6GWNaqzVKgTRTDaxDH5ByV7D5bXPa2LOHcOFLL+JmGZfEckAbkA+YgyBziJ2BthfleH1nyvjQKlKkIADyVXUNPl3sdU/wA8BKtdqdSo9KqKbmATThRqvpS9pBm33nCvD3mHPAymNfyZHy6tUdm6Drft4rWcLziMrmnNN9RUMWYxIJXync2Iuec8hKTMKlBtQL06ilBocydMTq1CFvO3T3AS5KrUIJWVAGrYGNUBQTuBvbtijM1gGGqXOp1HdfMAAACDBjrvihpTDQbDvnxQdWDmgAXCZf8AExappHyioamhQNN4iFNutv5YvXifiLUWmFpTdoY85jswBmNu5wHUyGWKU9NN/GQkVdVQAHqACsrbvhh8R5b9gqK2UZxqQOCSW0g6lu0WEyb9Yw4pgtMDLgdfNIWOLcXAZnmh+G5SpVPhpdnaYYxp5C/K8Xw3rfCtdUqotMmqzoyDVIhQdQsb7i/YYW/DnEFOXrq1ZqbRqWEHnbcqW3Gw59/W1OKvQCVf2ceGSxQk1L/KSQQwn+bY4Kr6xqFrYtzvxzkeU8bqjWswy756q3KuqMKFVinnEtpuvlMgiRAkLIPY49oPUSnUpoSxMagFuacTIibt0EEAYVUaHiVytVigE6maTDRMEcxq6yb8pxB+N6KJpoQfMwdxqlgZ0zB8yghjt/DFS04obeYnTn/XYlaYE8x2pxxH4lNainlPkQFizEltNguwtPLlJ2virinE3Rj4tNvFcBpcQ0mI7ESTfoRJOFPD+Mvl6qsIYuDOtYBF4sY5QN8WniCmujG/n2PmUINMC823tsBtgtpbuzW2HbedOVkhdizNz6KirXhEmBrhlIJjSsg85UyBv1FsXcNy/wC01gpDwuoLAkk6SY6LZT3wZxXhJLrTpfvEZS9KFmppaPK8cgwI9QeuB6dZ8lWCqw8RCfMFKxYr5tQ3uREWnFmVWvbLM7xPvosWBj75cfBRyeaI8NTUKKG1MRqlbjTUYC5HP2GC24FWVwyOl/3gLkFagBBJAaZMNOlokE2GFNBadXM/v2dEOrU6QfNE84sTBjvi+rxYqWQqHAXQH0gddOw+a2/OIwtQOLobpeyzYAutBWzIy9NbI6FZdUEXqTvO4hSsjaFwJ4a1qbvRpVWKtUvuNLKVEjtAvOx6nCc8XNEotLUGgFiYI+URaLbkEGZnDbL8Vr5LxQhFOb6SBcEKVKiIB3BO04i+k+m3/H1u0xOqu2o3EHcI9lUlKnX1imRTaE0oYYKRANzdRfoeYIwJmq9TxSKzyacxpaZYDSPMDceVdjYDFfA+E+O6hXCVnciCBpZCGBbezX2H1GL/AIr+Fa1Jx+GmhEFnUEiWmDYG0n264qwsbUwF1yMjn+T581NzXlpcE2M5go9RBUBBViTpAIJAJAYsYJOwB82B+HNTpVai+IaRnSjU7quo6SWk3QGJBmxGFGXYwvnOvSSVAEr8xAPIzIIPqMC0uIKAW1zqBEQbMTIvI2J+3sR9MCC0G0RHyy29OIQnKZJUrqlNmq+JOvwyFMqCGIJOk/rp5TOFfEoB0mk1N0JDapE6VBUkHaARtuMOs/xYUXIputRiVtBt1BknSRcyOZ5YUcWzjMmsOdFR1DBmDeZQBLDeAu1sGi5xMu42nLyjROS0BzQFdwo0BTllRiGAJ1AxeQyX5i0XFu4wXxfwUDPTVqgm7BiT8pEHodtx19MBVqtByoYeVlRbQNtm1K3qCIvvieYytSkEYzzCgiVqAFgNRmxFht+LljPouneSeSwswEi2qDoZ86RK1CeoqPEchvyED2x2KK3EPMZpkGdgWj2x2OkUWaen5Ud4/X1VfjPUorHy6pmbz5rWETf9eeDOFUwHRapIplhIAOwMWmATJ5nrvhjk+HtUFNmKNLf4Sk+IxOmfKoMEwd+h647juZRqg8Ok1MUz5vmkAG5Ia/8AQ6Ym+q0uNNo5nT5yQa1wAcVbxHgmVQu9KsySCFpsJJMiPMsgSDIPTfFYqt4NNqanVS1eJ5aagS0zaGa07k84wFnq1GjUVqaa0Qguh53uIvyxLO8ZDM605Sm4k0zbSbkeu+EbTJiZMcT4IufElaD4coVqtNyvhuzDzKCxYqSeQgEqb+acG5Pi1bMBaBoqFaJpqsalWZNjqLSrDV1GMpwTi70qoShIdzBIJsCbSdyNrYZ8Py7Zeo1VarDMqxpqNlCmSSTJmbiNrHHPtFElxkA/bnY9sd1/4TU3ADMjXkqs/wCNlnNJKen/ABNSsbKjBPMYIIgGfrh3wHiYqVMu1eB4auHDkaTsq6CQe3MneOcg8X4mCfEWoXzM+cMsjaB22uNxttF1udLsadBHPhrBAsSWYMwBAJkQZv32xnsdXpgPseJvpBj28VTHFTyHstF8cZhkDClTWktQAVAsDWAZWQO8kGBvgTg9fKMgQU6zEMPKr/vPEYAsyqBGny2vz+ldXhDvUVqp0oiqyruXAUMwlSGUWP1GFHGs9llqMcuS4fSSx1KVZYkSDAtI9zgu2dsYGze4I8Lmcx6WTvaabiTEe06LZ0/gxK9Y1mbw08pZSxNRwLky2zbAzNw2EmayhztWmGmkFBXV0BLEFhtB62k7b2RUsyUr0y7M1EKuoCQCOYmAJ5H3w/q8VfNsaZNRKVMaRdQxOloEfiXUJ2tHfEmDa2vLMUgjPLD+Se1FuB7Ybrlr+EDmaq1lWjS0hEBAIm14JMyxn5oH+Y4r+HqwWsadekXphfDBZnUU5gSSo53seuB+F5ytkausKVqKYEpMsRDAg223Ppj6NwbjyvTrJm9FKqwuzLaOWpSPNBved8JtdZ1FnRGJp0N+YgT4KdJgcTwKwOf4ZVpOo0oVqEaTYgkMwvy+YnfcdsWfCfw+jZ8Uq6LAJ8pJUGFeACNyDjk45PiqlNXc+RTcaFMlikWUeX0vj3L5sUgKxKvVkOCROlQ0HoIPORNwcWqb11JzTYkEAjy8EjcAeCMtFq+L8NoVqi03pBKORux1XKRqKjT1ABnlPfHz9OJMc0z0GnSWNPWFsptBBkGAb41vGeN/tQ8BDRDMTqaXGiQDvYReIvtzwqqVMvQNLLeFReoulvFFUqrTchzsCRAtGwPbHPsFN7WYKgN7Yc+ZM6me5WruaXSzx9AqPhp3qOzJXFF1WAXYgNckrI2WQDB/zHaMJOKGoKzio2tlF2LTq0kA9Sd432wdx6nTRytNCtO50ly0RZ2DAQQSsSJ2PLB3FM/kauXohKeisAoqFbSoBBPd5MjrjuE0qoOGQ61gOjzOih1mETl5pNVFOswv4bEEzEiYIGqbARC9o74c/D3EKNGlWStQWsSBpcRM3gT6n6rhBml0eIEgJeJkGbgAknexMDviAzxC6QdOpZJ9NWn05+uL1aAqswOy7wose5hkKWUPjPNbWCJAgwYEgcrxG/bDHNZmqxUVdQVCdDdGtvvEWt7YByHEqiDVpBPyhYntIHLrOHTZ2lRpUq1P94NUVadSSrmAZIMQQSbdhgvYXXAmF1U24myLRn4qniHxCHmpUWMzAAKqoECIbqH1RfnGCKvE1rUqpq1GbWwEaraFg7R/mU9dxgj4i+I8tWyq0loqlQoF1qFGkyDERNjAkdTjJ5fMi1JmZUDgvEXk8hIJ3/PEadERBbGE242Gi1VxacMzyWm4bwihVzBuKgUKQNREzOhLCCIi5j5Y7lJnssWzRSnTKyZVSBz3jSIEEGRFsNadRKGYRkH7nUJZtiD1WZMde2C+NfEdKq7fsgClS5YbqwMFiJ21EdsVMdFwm9j2dsKjKVN1MXvN0h41SAKvSXw2AhgSZ1SRpPMbHf7YULlddQKX66gBsByF4vflaBhl8ScV1Vi6AgHSri0GFW4N+Y3G/vhclNKl2MNpZidphSQZ53GmO+KtbgEA9+a539cxkmdZnp0lR6YemlTU1RRckzYnlcG3XF/hVMytQ0kAMtvuQTMAEjkRcTgU12y6IpvTYgkGYNgbcxeJv1xOpnfDKFIXSZBCiYHI3g/7id8IcY6IHajjJaBNkpetXUwJgbSBty35RjsaSnn1UR4lM92sfcTbHY29d9qRS+Eah/etJ1Cm5Bm4sdjyws4rm30jzteJ8xvdjf3vjsdiLRO0O7vRP+xvelmYY+It91We/lXfB6oNVOw5D20nHY7HbwXK7NSyJjMCLeU7dyZxsuL0w2QouQC/jquoiTpiqdM76Z5Y7HY49o64+cVel1VD45QCtUgAfukNuuqrgD4apL+0ZYwJNTeO747HY4qP6D/k+irU/Vf9BNviM6c5nAvlHhrYW/COmM/8RZVFq0lVFVSkkBQATCXIG5747HYOzk4Nn/8APsF07T1D84lLg5FVwDA0i3/SD+eNXxCofAyxkz4LXnscdjseoMz3KWzdU93qkOr93lj1a/flf2xs/wC1w/8A0uTb8U789hz3x7jseDtH6uhzd6I0/wDW/wCarBUTGoixgbd5nBdVB4i2GzfmMdjse2vNQ9AfvD3ie/lqfwH0GBOIORmKVz8g/XHY7Ct645flVCqrsQxgx5H298DcEQNUSRNxvfmMdjsdDEHdRRz7GHP+qpirMf4sf6R+Zx2OwUQnfB1Hlt/4qj2JSR6XP1xL4itSaLRWrf8A7EH5Y8x2M3I9ytQ6r+Q9QlWZNl9P/cuKeIfM3/Kv/u/gPpjsdgMyCk7MJhnXJytG5/F+bYoqjTWqhfKPEcWtaSItyjHY7CN6p5phmveJKPDT/m/QYpqoJo23Vv8A347HYduY70nBaD4wE5ehN/L+mMQGMb9f0x5jsHZ/9fiqtV9MWx2Ox2OkJDmv/9k=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20" descr="data:image/jpg;base64,/9j/4AAQSkZJRgABAQAAAQABAAD/2wCEAAkGBhMSERUTEhMVFRUWGRcYFxYXFxcYFxocGBgWGhgXGBYaHiYeFxkjGRQYHy8gJicpLCwsGCAxNTAqNSYrLCkBCQoKDgwOGg8PGiwkHyUqKSwsLCwsKSwsLCwpLCwsLCwsLCkpLCksKSwsLCkpKSkpKSwsKSwpLCwsLCwsLCkpLP/AABEIAMIBAwMBIgACEQEDEQH/xAAcAAACAgMBAQAAAAAAAAAAAAAABAMFAQIGBwj/xAA8EAABAwIEAwYEBAYCAgMBAAABAAIRAyEEEjFBBVFhBhMicYGRMqGxwVLR4fAHFCNCYvFykhWCM0OyJP/EABoBAAMBAQEBAAAAAAAAAAAAAAACAwEEBQb/xAAmEQACAgICAgIDAQEBAQAAAAAAAQIRAyESMSJRBEETMmFx0YFC/9oADAMBAAIRAxEAPwDqEIQvpz5sEIQgAQhCABCEIAEIQgAQhCABCEIAEIQgAQhCABCEIAEIQgAQhCABCEIAEIQgAQhCABCEIAEIQgAQq3BcabUpmplcGh0TYgDYk7fQSnWYphiHAkgGPNSjmhLplXinHtEqEIVSYIQhBgIQhAAhCEACEIQAIQhAAhCEACEIQAIQhAAhCEACEIQAIQhAAhCEACEIQAIQhAAhCEAefYfi76BGQ/A50AiQ4OEEFu4IbBEq2ZixVANIZdQ5u4IAcI6WIBGxjaVzkf0iSL5h7eKfLULfg2LyPAFy5wA6GbH3+68TJC4t/Z7UJvkk+j0HhuL7xg5ix6xv6pkmFT9nASSzVzi4gCb6mAnOL9kMZXc3KWMZHha5+VxO5cI16LuxfKhw8ns4svxZKfitDhcFlcpxrAYnDtbRrMLWgy1wMtdbRrtLGTzumOFceyNPfOtEt3J6DmqR+TGToSXxpRVnQVqwa0ucYAuVVVe1FJsWdBMExpodN9dFSY7tG6sIgNZmGX8Vp1PI66KvfUzZha9x0htvWBCSeZ8qiNjwLjcjs+H8cp1TlEh34SPodCnwV5/RsA8GCD8o19591JhONVGVQ8uc7bxEkQdrpoZ/Ys8Ho71CoMB2lBe7vIa0nwEXA6E9dZVjh+N0nuLQ8SDAvY9QdxNvRXU00QcJJ7Q8havqAalQvx7AJJ0nbknFqxhCVpcQa8EtvEb7QL+5I9Fh3EWj7X1WJp9Gyi49jaFXN4tf4bdDdZp8UH9wg+a0UsFr3g5pWga1e1BjnbSBAHm42V63sye5hzmiqd75R/1IJUcmaGPtl8eCU1aOe4nxHIx2X4oOXz5x01XM4TitRlUOc9x5yTEb2XTVuE06bv6tcE3JA8IMA/3GeWw6LkuKcRY4QynHxGSSTe0CdBKnKfN+JaOJRXkdZR47TIkmLgHeJNiY0B5qwziJke4XmM8lY4DiRZLSTlNjoY8uQ3TRm1+wkscXuJ3NTEAIFaTpZc7icWaRaHPGgcIcHCJiTln2KscVicjWkVGPc4A+HQAiRLtJ6K3OOtk/xyX0WlWwBkQdL6panWMkzHXy181SOquJkmSsOxJNs3pOyZIR0dLUqAXDmvHNp+oMH5JepjmggbblUNN516rWtV3cfcojCvs2l9HStxdMkAO16FaP4hSByl7Qb2Jg2vp5XXLYrHtaDDhm2jmdFUioTLibwTJvPWeanOXHopHHyPRG1gRIkjmASPcLC4JmLeBAc4DkCYQpflY/4F7CtgAHOA0IkbebfQqoFjPtHuvQ+DcHGIJpvllQDKWaGQ7xdZEE+So+1vZb+UcHBpAJNneIGIIIdoQRPUQvMx5b0z0MmOtof4Txnu3McC6bFzQBoDMtdzEnUcxoSu24Xxn+cdUdSqEAAjunN3E5Xs5GYlq8spVfF0cNYFuXsIW/Znjv8tXBffK8TfUAwRzGgII5Kahe12Ucq7O8wHa/PTNHHM7yTuwGR/d4d3N1jUg2vANJ297O0qLWVsNHdOOUgFzjOt52giArzjPCKuMy16Tc0gw5jw6Y+EwT4XADKcvJJYfHYiC2A4MZ/Uo1AS17Q6S68i2YmRETaRZqxfF2hnG0ecmRabSP0Vi/K6nmGrdR9PnPun+0vA2MDa+HDu5dAIJl1Opux1vKDuqbBVhNwd5vt5ea7VJNWjk4tOhyk5uRtxoQ6NQQSPWY2UNPDE522JbpGhjcHqpKNLIYOmx16j6LfLle0g+F4yz9J+XshS9G8RRjS4ZRqJP6IwuIyHn0WcUCx8+vqtMTBh431HXmrJ3ol0XVGuTAzZQ6wdNp+whVGIxVUEhxN/YpnhjgYaTYgl3ubj9804cH3hDHGDoHHTpdIpuDq9DuHJWkVlKuQbEjyP73utWYkgzJnYybc/dYxNMtJER+7pYvVYu9k5KtD545UiAbi8hM1MQ7KCSTOUkydwqVpJ+S6PD8KfWoOdTLYYGB0kN+LaSdbSsySaoMcI2zbh/a2tTqEh5OgEAbW+EQF0vGe2Wam0A5Xf3HQTy89bricNg2sc1znXF+n6pfGY3OQBMCfn0Q8UW7YKboex+LqGXONjPXVV+LYAfQEeSwapIH+IsFK5rXFrQYytjzvPymE720L0nYqxbtb81YUuHgDmVnEYVrGzzO6dioQ7rU7qajiiMoERGnlzUb6w2H75/VQNtdI1Y10Mux7ySJMSs0a5aQ7XmoRqtiE10A5X4mSYaMvXdL06D61VtNsuc4wNffoFLgcP3hyjXbkTyV/wAC47TwgeBQaa7iMr3EwGmxHNtx6zfRTyZmNDEtMUrcFGHJYXNc+DJiGtBtF9+qqxRBaQ0zE6bj9ha8V4jUq1XufAJJJDRlHso+H1crheJIMoluKGjSk0jQuQrVzaO+u9ysqf5Cn4v6HDu11SniHVqoFQ3dAhhzAQ1wIFuvNenUDS4pgQS0HMLtm7HgXDTHWRIuCuC7adm8NhyDRrhznkxSgEgCQ4kg6B1rjWx0MWX8KnVG1H0w2WxLp2jQ+fij35LglTjcS8bumVLezFU5m02GoaZ8WUbAERGxsLLmeJ8Jq0XB1Sm5mfxCQRN768ive38OIrGtRygu8NQbGNCeo3lU/bPs4/E4c5aQNRsFsRm/yAzCY6ArMWWpbCcG1o8p4D2pxGEfNJxjTIbtPUt0nkV6LxLilLFCjVa4UnFpdlvIeYs4gXiIOhgg7rz7EcIdT+Om5hFvECL8rrXB8bq4dxLcrmmQ5jwC3z6HqLq2XHu0LjnqmXHE8W7DPe2nHdVPC9gIcxpm7Wm+ZtpHQgbLmuIwyqXNjK+baROoPJdJj8VTqUmkEeMdBMfi/C6xAdvvKp6mDBpw4mZy310kGBzhJjnTtmzjy6F8PWLhl1yTl6t1I+6bptzZmGBPiYf8o0nYGPmqgFzCWmzmx9tvUJmpiczZaNL+Ui4HTdWEJ8Y/OBOsa9QkcM6REXBuD7fVTOqNqC7spv5XsT5fqoMVTLHA2MzcaFUi9UTlHdk2CdD5F9Y8+SsxUJBB9J6qiweJhwkayugp4LPAaT4jadA60AnlmHzSZPF7GhtCYeajL7Wk6xpPpH1SgwwLbfEOq6PA8JxWGJmkSZOgJmbZXAjSTrpcrtsBgm06eZlFmdwlwAA9DM6WusWfg/4Dxct/Z5FTwzi7K0SdvNXAw7qLQHxLoMSJg6WFwPNdtXp94HxSbSqOa5rntaAdwOsGCJHM8gkuMcNpFkFrQ6PiDA10gTMgeITY2lVjnVq0TeF12cLjMUZJG2g8wlsNRLgSNlLiqRbna9pmQLdQYIO/6rfCUXQLW57T0O66Yu22RkqSRpBBgpzC4SPEY6LLcIJk36bKd1UfvZNWzG7VDFFVuOqGo45bhtgPe6afVOU5VBw42dMQCPX9wiW2ZFUiHD4EuMkEAJwhjGm36qdz5AstTgwYzaDYLVpGMrKdAvNr7rD6cWJH71T+JxbaYyM158v1VSXX10+6m/4WRM+oWG1o0IW5r5oOhHzC1FPMwjdn0kfnKhp2M+ylqX+j9E+KcCQdyAoYKloNm58k3UwEGEyMMU8UIu1pO5QlC0IScQspcxa4Ove7T6kfYr07+H3bOmwd3WsDH9QfE1xNg4gXZNwdt15viWmwOzJaR0JMfM+yzwyqRUEGNunr0XLKKaLwk4s+j8jxUDgGFrhd39x5Hkbbypv5l3+PyHmvMex3bs0HjDVzLJgHdkgR5svvp5LvxxGm+YhxacriCDlMAkEaixB9VyNUdKZHxTgtHEgCuxrnfibZ41No1HReadrOwVegHVGf1KQ3b8QvHiZ9xPovUf55uxc7rqPS1kDFanMG7m2kzqT1umjklH/BZwUkeDcPfDs5GYTEfKetzp5rqMLUoYnwy9omG1LFxgWDtA5w0m0jVXvansQ2s7vsNlpvMZm6U3ERe3wExqbHouKw+BxGFe1tZjmNL5g/CeeU6HzCo6ltdmRtaZdU+y7wCKwFakSYq0viYTyGoA/CbLfhfYirReXnx0tWuAmR1bsY11F91Z/+XqAgxTIIGWHC/k5pu6CNeavsBx1r4LS0E6h1jP3Gt+qnzlVDcFdla/snhC3M2g3xbAmD/wAYMtVJR7EU3PORze7OYd3UcczXbFrhHzXdHEk2OWNbZfQiyrsdhPFLGNJsBFievUeqxTl7NcUzzPivZGrSfDAanNti4f8AWx+Xlurrs3iKjGGm9haA4OIcy+wBgg3t0CtMZSLw5xIzskkRBtNpnoRN+ShwXHO8scjYsJkAfe/7hXeRyVPZJQUXaL8domsBblaeQaDvrefklKOMZUc6ajgdMhgRH+QMH1hVzixxkESLOBGknUbqerwuTmAseQiDe4iLpFQ27GOJ4hrZc6Wki8GLXy2vKV4v3rqLRQbnBmXSJbvvF7kSmf5wZMmIYHgQMxGnLr1UpwzXDwOuRMCATz03TJ0hZRs4fhTn0XPNSiTcnLUnUi0bk9VlmFe9xIZ1N5DeklXuNoNqugOdmAjxbxykRtskDUqUnWOUedvz+S6sc/XZzyx+wo8HkHPUi0gNaXdNbb2T1DhFDuyQXveNGuhoPz09VPw/tHDwKgBAtIAGu9x/tI8T4iC5wo3aZk5YA8tvVbznypmuONK0ipr4cyZGUG8Dl0FzHmikxrRDQtO92WhcZXWmc1DFXFtYL2lK1OLbN15wj+WDiS4zHtZVzxeUrdDUTE3uo2gQfl5LJNwIWgP5Jex0OYaczevhKhxLIcRERIWtdha4ehTFd4c1p3uCOo0KVa2M0Q0OXOyeo1s3hMyBYzfyJ3VWHKww78sH005rJ6MjsBRCE83hjjfKDP8AkB8pshJyXsfi/Ry1dhBEgyIgeYMjpBBU/DcLNo13gG+w8pifNT41oc52UDxTEdTJ87BP4FkQR5nlqNoXmZM746O2GJctkNJk185sYg7/ANpgk+hafRO8P47Uwp72m7wvgVG3Adb4o5g/vVRYqlFXNMN3I0DpJv0uZ6lL0cW1+YFpETHkNhvJuljk5qzZQro9I7N9p24hsOAbUaBmAd8Vv/kaLeE8tkh2lxBNXwPBblktJNzeW+xsPNefd8coyFzXMsHAkFp2iLjTXzTuB7VVajSKrsxG9gYHOImFbha0T5ovMHxutTJyE2B8DSCDaAIM5pMTAnddBhO0GHxNKH+HNq1wDmu6GRH0IXNVyx7g8eJrwJ21YJiNL3lIcQwZZo4gG5M7g2PUEapKT7N6Osr9nKdRgfQdljYyW+hJzM9VUYjD1KUCoMpB823GrXabfJKUuI1GAOaXNBgXII09zqFaYftFUIAe0OEydCHbabHqIKxqhjfCcdLHBr5dqb6zA0PWFduxZczMwktsQbZm+QPW/lyVHxCnh3waRcwwTkcCROkB20+qRwtUsNnEX2sQt0+heizxNDvCMzg17tHtPhfHP8Llz2IwjmOgfECZA6Tfr+q6Co1tZuYTmHxQPYxv6QocTwkVCCHFlWNSXQ4DS8WPQpk6FasraWJc0BwEhpvvqJ31XQ8OxzWkNc4eIBw3B5j8lX4XgGIaTDGuG0vaLwDYTzVW7hdfvMjQXOYZIYWmJ8jCalIOjuP/AB4IcQbOHhP71HJI1cDka6Pi/sI25nZQcGoYlj81VwptMAtedYM+Fs632VnxLDvrDJTgTrUd4ZG+VnxX0k2WXxYdoocDXdTDHVAHB8Wm9xMydNlNj8EzFML6QIc6CA4gARIImNPLor2n2cGVveOzBggACGi0GdyU5SwTWtDWwByan57tdm8bVHn9XgT6Tc1RwF9NykKtSRGg5BdF2jwz3vvkYwdRPmYkqixGKoMs3NUO5+FvpuV2Qlat9nJOCTpC3dk6DzKyKX6Jetj3PMWa3kNB+axisbAsDGnJVUidI1xVQ/CD5x9ErUsB1TTntY0Q25EyfskQbrFK+jao3k2d5rHMLDitg68+q0LLCvSaRrcAkek2+SRbVgyORHvY/Jb4eqS6d9gmMbhRlDwbOm24/P8AUKUfF0x35bK8aqxwTS/wj/arm6p7h2M7sm0ynndaFh2dVTaWAMD2kC0zH1CFRO4hU2IjayFxVI7bRyT+LvmWgN8r/VTHtDWDbFoP/HkdYVU1xtHP/SssDhJMQTOkaAneVyqHPo15OOzOI4jVLWvc+Z0AiNTrFpkzddB2SNOsxtDvGsrF3gLtHkicufQbxO+4XN4+gGugGzBcjcnYDolqZLXWkEQeR+W6aUaXH6CLvyO7x/ZXE0qhLqFQBzWzlY4idPiEjrrC5+rwmq2panUnX4Dr7L0Psr/FRzsIabyBXpZWtJ/+wWaDr8QJvsup7L9qqtdpfULCJsWke0AmCOqbGpLyTFm4t1R5fwvh1VjAXioAdGuDg1oM8xA81u+uS5kgy4kfK87bbdV7tTxExO6Wx3BMPUMvo03HnlAcPJwuoS53ZVca6PC2YjKCMstBILdDIkSDy5hMNrB0OaYsNtbW9/uvReK/wsovB7l7qZOzvG35+ID1K4jiv8PcXQE93nDRd1PxA5dDESNeWy3m62jeK+hD+Y+IuNgWiDtaSp2HMbk9N48jySeGYX4d0t8TQ+QbHwtgSD0t6Jnh7QWMM3t+tpWKWzXHQ25xju4HR2+myw6sQA0HZM1XaAiDrv6fvokjcneN/sFZMi0TUOIvnJTMRaYE+Kxg7cvJXNOoMDRBIDqrzAG0+euUbpDhPBTJqOOVjfEXdG3Mb+qj4hiXVXhwkNmGA7WtB0m0n9E3+GF9w/i4deoQXRJdYNbezWjY3HvuraliQQMsAuvPz9TC4+lRGUtc4QfidrN5ysO53JVzhML4hVzFrQN7eFulrwD7/NYOdCXwASdbBUPaXjfdMgPhx0H3UWM7QUw5tSofC0OIExY2n1vA1uuB49xkV3y2SNSdJJvYbATCpCDkxMklFbMYnibnkySZ5nRIl8m59VqxTDDZmEgwRJvG0SPmu3xj0ctORs3FMZ/aXHrYKGrVLzJ3UD3GZN5WU7ERdMAdTyO2sI11NwVUlhBiIKnwYmWz1ueX01n0U+LbLAY8Tdf36KEXwdFn5ISyyOvJYK3oGHSdp+i0JV7ItEuFAzXTuIq5aZB1dBHmCZPqFWJzGVMzWe3qI/RTkvJFI9CrhdZzQpe78KiKqIkPUca0NALZPP6fJCr8yFlDCOFwrbOB8I1+p31TuDxzxBMNki0XA/EZPotMPhy0NzHLz8tzokcRjHvdlGnTSBZv5rjvgk1of9mTYqoHSBE5iQByMk+mnNIB11vSrZSdyJHlyKTxDvG2OfyXNknyds6IKhwGJvcrfD1XNNnOaTuCQfcKLItXOInVI2ajquy/b6vgszQTUpuvkc42d+IG8cjzHVegYb+NWHgCpQrDW8tNttxJXiTqhgQpc2l1idrYx9OYTtNQqsz06ge22Yg+JmYAjMBcC4vdVXHe0jqAD6dXNe7XZXAzrDmm0DqF4rwXGA0HtmHMBOsSy0jS8OvCqnU33H4biNdpv7KmPvqxZ6XZ2X8Re3LcS+icOcj2AmoWxBcdBm1e0CbH8Sp8LxTvHZG+Eua2MuzxrrzAPuFzLmgyR9dNVYcHc9ru8pkjIWyRE3OgnXmsePk9GqdLZ2/84HgEOk6XOkfWx16p/h/D85kkBg8TjOw1XM9jBWrd7QaGl7pLQ8NMkC7WzYPiSJ3HVdLR4TU7kVKbyx7MzKrHAkBzdZGrZEHfXZZH0zWvsnx3Eu8y06QIYCABu49eQ6KDHsys8TgXEWaCYA01Gg+Z0skaONywHNDTMg6j0INwQp8VWzNaAQHNENE2ImYv13jzT1QnYzw3hVWsyQJDbCTDbco+ynxzcoDK9UAD+1n1MqvwPaCoyMjjEmWEQL+XVV3GcTykueL7iUyWzG6Krj2Soe8Y53/E3ytHU6HoFXtaA0Wueu2num8VWaxpYQSS2I2Btcyq1y61JqOznaTmW3Dmg7m45Rc7a36KXA0JL6Rvc33tb7fNJcPqyZ/CR15aegKs6LstTvGnZ1jpoI8/kuOM25Pk+zpcUkkinq0yJGsWlYaVK9jhJcDJvpzEytqGGLhMW5r0LtHE4u6RPwx0VGmJuPLUfaVYNY0uBEwWweQuQPNIsoupubaTy/NOtsxgMTB06xY/Nc839ovCLWhDF4EsJBHkUsW6SrepiDludLdYOkdLFV9eQYgA89j1VMeT2LKG7IGDZWGQd0dZBB6W19CCD6KCnkcb+E78p+yfp1mhpad/JEp70EYirakAaGUrUb802cRmhp+EgiwiL2Kxh65EzB/eypzF4ifddChMurgGBPsELOcg4opuK4kPcLyLX0iRe3mpP5Y5c4AIAMc5HTluq3GYk5w0RAI2jXUlRYt5E63Os89FwvJcnZdY9aJnmS4xF0rTM1AY0TGHJy33/wB/dYpUvF6fdQat2WJyfDCwKay4LJIg+R+i0BZrBH2WXFFFttRtPMFa1WEmw1kADU+myK1ZlmnfFrrH2KssJUdBLLZhE/W2yrXH5WTXCavjLLmbgfWPQFPil5ULPo3pYbL4Zu42HXryC3a0hrmgi2bObi/9oDvmE9jcMMoeQASOdraDzSFOmXHKQSbAAakzqRuVedQZKPnovezNepTr04s85XNO+YhxBnr4R/7L2Hs1xnDcSplz2htYACoAYJ5OH4hMjpELxv8A+xuUXix0+G4jmbi35JzC8Q7rEZwYBl4jS58Tfe3/AFK81TaZ3cbVHq/E/wCG1B9xVfTGps0j5/CuX4n2Ep4eo1zcQ6oHNdHhboLGCDzK6zgPbGl3De9qWvD3RFv7c3OJiRcBcV2zxjMQ6MKXNaCSGscclQ6uhtsjjrpeJ3lVWRdslwYxieEYWpFNlXJWAMl7xlgNDhmIjLIOo5KixHCqlF8VWEagHVpGxDh4XNInmubwrvHN7QLzseu6sf8Ayj2DK17i0wC0yQARAdlMiQRE7EBUWb+A8ZNxTspiXN79rH1KYsSBOWOQFy0DeFX8JwUucHyNoMx6p3gHanF4dzslZ05iCDDm20OV1laU+IMrlz6jG0XGZdTBLHEz4iz+2d8vnC2fyHKHFCxwKM+RSPwYp5mDUuzA7j/Qt6pmnSJ306wIPTfdR1WB7tfmY6R7LFDDDMQZ/X0Ulso9ElR5dbKAIIBm3U/NJYdrmviLzBv++SscmZzabmjURb9xsOSt3djMXmH/APM6BMGQRAEyHAwVWGR47taElBS2UFTEG9rtMR+9CtaeKlqMXAaXDWb28hfyukM8TyM2V8dZFaJTuLosKj7A9R7IrsaRKUo1zDbbE/Sfp81u10P8TTH4Z0VFHYnIiLIsTcLenXM+akxDbC1pt7aFQsZNt1e7J7RsxxgGLX/0tyzxeYCw9rmiNjfn/pYLxb2QvZhhxcDEBC3JndC02mc1XbdpIuVmsBFtPyghGJaLHaQVgvkem3zJXlJL6OpOgpzlG0WhMECyTou8Uagj3TR2KBgFQAgdUvXmBa5IEdUz3UwsVMOC3NIiZBkC42uhWzLNcNRAOcgnkLfMxZbZhlmTAix+IE7yNo1Wjqf9PM2CZHoevyUtZmSm3xGXTa1joJOuhVUnVE7ES4fks4UnvGxbS48/1UFCqSPKUxhBzMAfvVQXY8ujonMD/CHZpM9Guiw6bpGmMjrEh0kTt+oK3wdcUZIAOYgmbgAHluSSrV/DxVYHtMPJiCNr35fPddk3zXitkYeL29CWfKWh39sxHUn38QMeanrNY9oDnAEOkOM2JABmATEX8wtqvDgxv9R9tLa3M67HX5qrxNAOIiQBLRB12uZ3N1zx+K+5ln8hdROwbRLGhhqtcDqADEC4dpFiTeUvwzCvYy7jla6A4eIRMgHzG3muTbQBDgJDxtpb0V3wXDh5DocC0RfTT5q8fjQeqJTzyS7GO0NKmc9bKQTEibF2mYDaSqfhzHOqhrbudAd1zEC/qfmFZ9oq2VoAvu4cxOiW4G8U6pdNnCJO0EOB/wCzB81nyowhFqC6N+O5TdyZmphXNqHNoQ0+ZhWGDfLGu3JsPrblLY9VZVuFmqS9tgQbOMTBloFtYdbYqnr4R2WnlAiSSJAc0+WtrFebH9Tul2Rtd4j109PvClo0i68kO3JvN7j2hTOpSQ4W5jrbTlopmiF6HxvjSn5S0jjz51HS7NmNhNYbidWnenUe3ycQPaYS0rUlewoxSqtHm83dtm+MruquLn+JztSQJJ9lc8C4W6ILQBygBM9nuCT43CV1+D4YFzZJxj4xSOjHGUttlRiOxVDENu0MfFnsEG+sjQrluO9hqtDxEd5Tt42g21+IT4deoXreHwwCbdTj7rz5ZXZ18EeCU8LAA19Fg4QEybG/6EL0vtP2Ik97hmj/ACpi3q38lyuM4J3LO8xFRtNu2rnE8mtGp9U8Z2jHHRyfFqmQZfxSTpp/tUveE76GxT3EqofUJE5dADrHWEqAuuLpbOeX8NXVnEysrMoW2LZXup5mkc0jTYcsE7H5KxxGLbYCwbz3k7HySQd4juNR10m686S49HVF2aYauIE6g8rJrLY+61o0wXZZAvMkE6noNbK8w2HpgF7y0XMOJgdbG48k8MTkZOaiVjGfCdBeDzhRvqA2JsB+4TP8wHFzg2RoD9JnQdOqjw+ALyHAjLqZNvLms4vpGKXsTwzcpjpaZ2jRLcQxTnPJNjP21j96px9TM4OA0ka21/KEpiqQJPM/p+SnLqkUSQvQ0HnKtqGCES4jLv8Ar0Cg4fS0NpNtLRuVJisWTbLDRY6X0kjlayaMUlbFk70NtczvGuc3wx4QDZ2UgyeRMiy6hjxln4Q6Oc7bRYKh4VhgJdBiPBNwAJFzoNZWmK4yQ52rmnQC+m55fdd2Oaxrk/s5ckXJ0i2xmJa9uRpBJEmdoJHqZC57EvbIaBYSbCDbU/dP0akUg6C0nQu3A5Tpv8lpSwBc7Mb6WtNtkZXzYY0oqhqgwZhkAg/Fm10vPS/qrnBVw6zASJgkAm5vfkqA4sB4DdZAGkajxG2k3hJYfFu7w5XOAcSSASBJOsCyx5VCqGWLldnYcQ4YHwH+EnQm3uDsq1vZzE0qRc0MLHOiWvY6csmImR8U+qqMRjKghwe9p0nMZ95TWDx+IcQ3vHvF7Oc5wHWDIB/e6nk45X0PC8a7OgwWOqspNE5XsjITrF5aSNRopsVxBz50GY5nAAQXG5dzEm8bKnwNJ5GaqZJuAYt1tunYV8HxMcNvv+kcvyZz0CFkIXacphX3Zjs+a7s7h4Bp1VXgMEajwBpN/wAl6NwhpY1rQAAAo5Z8UWxQ5PZZ4bABjQAE7RatGGRdTsavJk/Z6EUT0gt6miwyFl+iixzaFzHbDsJTxozA5KwENdctO8Oby6i66haVqkNJ0gErYunoGj594t2RxeHJ7yi/KP7gC5h6hwGio6jV9L4DE94zNFjptPOx2VRxzsJhMVJdSDH/AI6fhd6xZ3qF0x+R7RF4/R8+BqF6fX/g1VzHJXplu2Zrg71iQhW/LH2L+NniGPP9RvkPr+qbB/qDy+xQhcT7K/SJcCJib3TWKMtYDtmj3QhW/wDlmL9kQ1z4o25ei0oaO/4j/wDbR9CsIUV3/wCMcSpG/wD7IpHx+yELWYi3wDf6jfT6FIYh3jI27w290IVo9CfYwKpAc0E5TMibfE3ZIh5h9zv9UIVcnSExdsscTVMU7n4G7q4A/pE75dfRCFeP3/hCXRzodDxGxb89VtgTf981lC4P+nX/AMHqmh9Pqrfgo8JQhdXx/wBjnyfqWCydEIXpM4n2aoQhYB1PAmgNC6fDnRCFw5u2duLotqJ1TbNEIXBI6YjFLVTIQoscy3RYehC1ADFkoQhmghCFI0//2Q==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2012Zliczeni</dc:creator>
  <cp:lastModifiedBy>2012Zliczeni</cp:lastModifiedBy>
  <cp:revision>4</cp:revision>
  <dcterms:created xsi:type="dcterms:W3CDTF">2011-05-12T12:08:43Z</dcterms:created>
  <dcterms:modified xsi:type="dcterms:W3CDTF">2011-05-20T12:13:25Z</dcterms:modified>
</cp:coreProperties>
</file>